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80" autoAdjust="0"/>
  </p:normalViewPr>
  <p:slideViewPr>
    <p:cSldViewPr>
      <p:cViewPr>
        <p:scale>
          <a:sx n="100" d="100"/>
          <a:sy n="100" d="100"/>
        </p:scale>
        <p:origin x="-8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5017-2019g-23-sentyabrya-uchastie-v-oblastnoj-voenno-sportivnoj-igre-sluzhu-otechestv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4747-2019g-23-aprelya-uchastie-v-pervom-oblastnom-slete-chasovykh-postov-pamyati-post-1-6y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4564-2019g-25-fevralya-okruzhnoj-smotr-stroya-i-pesni-nashi-pobeditel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5095-2019g-11-oktyabrya-zarnitsa-g-o-mytishch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5272-2019g-9-dekabrya-uchastie-yunarmejtsev-v-torzhestvennoj-tseremonii-v-litsee-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5243-2019g-4-dekabrya-ekskursiya-v-memorialnuyu-kvartiru-g-k-zhukov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5190-2019g-15-noyabrya-uchastie-v-pamyatnom-mitinge-vmeste-s-shefami-iz-mgs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5181-2019g-10-noyabrya-aktsiya-po-vozlozheniyu-tsvetov-k-pamyatniku-m-t-kalashnikov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31.edummr.ru/index.php/ru/vospitatelnaya-rabota/patrioticheskaya-rabota/yunarmejskij-klass/5074-2019g-5-oktyabrya-voenno-sportivnaya-igra-nasledniki-pobedy-7yu-6y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3"/>
            <a:ext cx="7848872" cy="2592289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Самый классный класс</a:t>
            </a:r>
            <a:br>
              <a:rPr lang="ru-RU" sz="8800" dirty="0" smtClean="0"/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664" y="5877272"/>
            <a:ext cx="5184576" cy="864096"/>
          </a:xfr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МБОУ СОШ №31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6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" y="0"/>
            <a:ext cx="8877672" cy="3284984"/>
          </a:xfrm>
        </p:spPr>
        <p:txBody>
          <a:bodyPr>
            <a:noAutofit/>
          </a:bodyPr>
          <a:lstStyle/>
          <a:p>
            <a:pPr fontAlgn="b"/>
            <a:r>
              <a:rPr lang="ru-RU" sz="2400" u="sng" dirty="0">
                <a:hlinkClick r:id="rId3"/>
              </a:rPr>
              <a:t>2019г., 23 сентября. Участие в областной военно-спортивной игре «Служу Отечеству»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Команда 7ю класса приняла участие в Областной военно-спортивной игре «Служу Отечеству». Соревнования происходили в Центре допризывной молодежи в г. Ногинске. Уровень предлагаемых состязаний потряс воображение – ребят ждала настоящая военная полоса препятствий, с огнем, холостыми выстрелами, просто «огонь, вода и медные трубы».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661248"/>
            <a:ext cx="45719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ЮнАрмия\Desktop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2050"/>
            <a:ext cx="2692896" cy="3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нАрмия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26897"/>
            <a:ext cx="2685499" cy="35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нАрмия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931545"/>
            <a:ext cx="2828527" cy="37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05664" cy="2708920"/>
          </a:xfrm>
        </p:spPr>
        <p:txBody>
          <a:bodyPr>
            <a:noAutofit/>
          </a:bodyPr>
          <a:lstStyle/>
          <a:p>
            <a:pPr fontAlgn="b"/>
            <a:r>
              <a:rPr lang="ru-RU" sz="2000" u="sng" dirty="0">
                <a:hlinkClick r:id="rId3"/>
              </a:rPr>
              <a:t>2019г., 23 апреля. Участие в Первом Областном слете часовых Постов Памяти «Пост №1» (6ю)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dirty="0"/>
              <a:t>23 апреля юнармейцы 6ю класса в сопровождении своих наставников </a:t>
            </a:r>
            <a:r>
              <a:rPr lang="ru-RU" sz="2000" dirty="0" err="1"/>
              <a:t>Атаньязова</a:t>
            </a:r>
            <a:r>
              <a:rPr lang="ru-RU" sz="2000" dirty="0"/>
              <a:t> Р.А. и Воронина Д.А. приняли участие в Первом Областном слете часовых Постов Памяти «Пост №1». Слет проходил на территории музея «Великой Отечественной войны 1941-1945г» г. Москвы.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661248"/>
            <a:ext cx="45719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ЮнАрмия\Desktop\S114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2204864"/>
            <a:ext cx="4808096" cy="27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нАрмия\Desktop\S114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94" y="3557140"/>
            <a:ext cx="5868105" cy="33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33656" cy="2492896"/>
          </a:xfrm>
        </p:spPr>
        <p:txBody>
          <a:bodyPr>
            <a:noAutofit/>
          </a:bodyPr>
          <a:lstStyle/>
          <a:p>
            <a:pPr fontAlgn="b"/>
            <a:r>
              <a:rPr lang="ru-RU" sz="2400" dirty="0">
                <a:hlinkClick r:id="rId3"/>
              </a:rPr>
              <a:t>2019г., 25 февраля. Окружной смотр строя и песни. Наши победители.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25 февраля в нашей 31-й школе прошёл молодёжный фестиваль-конкурс песни и строя «Я  люблю тебя, Россия». Участниками стали юнармейцы из школ городского округа Мытищи – учащиеся 5-11-х классов, всего 27 команд.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661248"/>
            <a:ext cx="45719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ЮнАрмия\Desktop\IMG_47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05517"/>
            <a:ext cx="4404619" cy="29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нАрмия\Desktop\IMG_48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987824" cy="44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661248"/>
            <a:ext cx="45719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вообще значит движение </a:t>
            </a:r>
            <a:r>
              <a:rPr lang="ru-RU" dirty="0" err="1" smtClean="0"/>
              <a:t>юнармия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dirty="0"/>
              <a:t>ЮНАРМИЯ - это Всероссийское военно-патриотическое общественное движение. Цель движения — возрождение старых добрых традиций детских и молодежных организаций, направленных на укрепление обороноспособности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5543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Кратко о наших заслугах: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"/>
            <a:r>
              <a:rPr lang="ru-RU" sz="2400" dirty="0">
                <a:hlinkClick r:id="rId3"/>
              </a:rPr>
              <a:t>2019г., 11 октября. «Зарница» </a:t>
            </a:r>
            <a:r>
              <a:rPr lang="ru-RU" sz="2400" dirty="0" err="1">
                <a:hlinkClick r:id="rId3"/>
              </a:rPr>
              <a:t>г.о</a:t>
            </a:r>
            <a:r>
              <a:rPr lang="ru-RU" sz="2400" dirty="0">
                <a:hlinkClick r:id="rId3"/>
              </a:rPr>
              <a:t>. Мытищи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Команды 6ю и 7ю участвовали в окружной военно-спортивной игре «Юнармейская зарница». Поздравляем команду 7ю класса с призовым местом!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нАрмия\Desktop\IMG-20191022-WA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879921" cy="511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нАрмия\Desktop\15717338966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7843"/>
            <a:ext cx="5688632" cy="25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нАрмия\Desktop\Зарниц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0610"/>
            <a:ext cx="5545507" cy="27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>
            <a:noAutofit/>
          </a:bodyPr>
          <a:lstStyle/>
          <a:p>
            <a:pPr fontAlgn="b"/>
            <a:r>
              <a:rPr lang="ru-RU" sz="2400" dirty="0">
                <a:hlinkClick r:id="rId3"/>
              </a:rPr>
              <a:t>2019г., 9 декабря. Участие юнармейцев в торжественной церемонии в Лицее №2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В День героев Отечества в лицее №2 </a:t>
            </a:r>
            <a:r>
              <a:rPr lang="ru-RU" sz="2400" dirty="0" err="1"/>
              <a:t>г.о</a:t>
            </a:r>
            <a:r>
              <a:rPr lang="ru-RU" sz="2400" dirty="0"/>
              <a:t>. Мытищи состоялась </a:t>
            </a:r>
            <a:r>
              <a:rPr lang="ru-RU" sz="2400" dirty="0" err="1"/>
              <a:t>торжественая</a:t>
            </a:r>
            <a:r>
              <a:rPr lang="ru-RU" sz="2400" dirty="0"/>
              <a:t> церемонии по принятию в ряды юнармейцев двадцати шести новых участников. Юнармейцы нашей школы были приглашены почетными гостями и активно участвовали в мероприятии.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нАрмия\Desktop\15762106357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942625" cy="23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нАрмия\Desktop\1576210633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13132"/>
            <a:ext cx="4427984" cy="20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75" y="-171400"/>
            <a:ext cx="8229600" cy="2952328"/>
          </a:xfrm>
        </p:spPr>
        <p:txBody>
          <a:bodyPr>
            <a:noAutofit/>
          </a:bodyPr>
          <a:lstStyle/>
          <a:p>
            <a:pPr fontAlgn="b"/>
            <a:r>
              <a:rPr lang="ru-RU" sz="2000" dirty="0">
                <a:hlinkClick r:id="rId3"/>
              </a:rPr>
              <a:t>2019г., 4 декабря. Экскурсия в мемориальную квартиру </a:t>
            </a:r>
            <a:r>
              <a:rPr lang="ru-RU" sz="2000" dirty="0" err="1">
                <a:hlinkClick r:id="rId3"/>
              </a:rPr>
              <a:t>Г.К.Жукова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dirty="0"/>
              <a:t>Для юнармейцев 7ю класса по инициативе и при помощи председателя Совета депутатов </a:t>
            </a:r>
            <a:r>
              <a:rPr lang="ru-RU" sz="2000" dirty="0" err="1"/>
              <a:t>г.о</a:t>
            </a:r>
            <a:r>
              <a:rPr lang="ru-RU" sz="2000" dirty="0"/>
              <a:t>. Мытищи Андрея Николаевича </a:t>
            </a:r>
            <a:r>
              <a:rPr lang="ru-RU" sz="2000" dirty="0" err="1"/>
              <a:t>Гореликова</a:t>
            </a:r>
            <a:r>
              <a:rPr lang="ru-RU" sz="2000" dirty="0"/>
              <a:t> была организована экскурсия. Экскурсанты посетили мемориальный кабинет-музей четырежды Героя Советского Союза, Маршала Советского Союза Георгия Константиновича Жукова.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95536" y="5157192"/>
            <a:ext cx="61664" cy="968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нАрмия\Desktop\15755345555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27098"/>
            <a:ext cx="5868144" cy="27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нАрмия\Desktop\15755345497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352801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нАрмия\Desktop\15755435008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20" y="2060847"/>
            <a:ext cx="4607628" cy="21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05664" cy="3356992"/>
          </a:xfrm>
        </p:spPr>
        <p:txBody>
          <a:bodyPr>
            <a:noAutofit/>
          </a:bodyPr>
          <a:lstStyle/>
          <a:p>
            <a:pPr fontAlgn="b"/>
            <a:r>
              <a:rPr lang="ru-RU" sz="2000" dirty="0">
                <a:hlinkClick r:id="rId3"/>
              </a:rPr>
              <a:t>2019г., 15 ноября. Участие в памятном митинге вместе с шефами из МГСУ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Наша школа сотрудничает с государственным бюджетным образовательным учреждением высшего образования «Национальный исследовательский Московский государственный строительный университет» (МГСУ).</a:t>
            </a:r>
            <a:br>
              <a:rPr lang="ru-RU" sz="2000" dirty="0"/>
            </a:br>
            <a:r>
              <a:rPr lang="ru-RU" sz="2000" dirty="0"/>
              <a:t>Ранним утром 15.11.2019г. юнармейцы 7 –</a:t>
            </a:r>
            <a:r>
              <a:rPr lang="ru-RU" sz="2000" dirty="0" err="1"/>
              <a:t>го</a:t>
            </a:r>
            <a:r>
              <a:rPr lang="ru-RU" sz="2000" dirty="0"/>
              <a:t> класса МБОУ СОШ №31 в сопровождении шефов, ребят из НИУ МГСУ (военная кафедра), под руководством подполковника </a:t>
            </a:r>
            <a:r>
              <a:rPr lang="ru-RU" sz="2000" dirty="0" err="1"/>
              <a:t>Козули</a:t>
            </a:r>
            <a:r>
              <a:rPr lang="ru-RU" sz="2000" dirty="0"/>
              <a:t> Романа Николаевича выехали на митинг у памятника воинам - сапёрам на 114 км Волоколамского шоссе.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661248"/>
            <a:ext cx="45719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ЮнАрмия\Desktop\7ю%20вместе%20с%20классным%20руководителем%20Атаньязовы%20Р.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3346"/>
            <a:ext cx="3543316" cy="41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нАрмия\Desktop\У%20памятной%20доски%20воинам%20сапера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42424"/>
            <a:ext cx="3195464" cy="41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2996952"/>
          </a:xfrm>
        </p:spPr>
        <p:txBody>
          <a:bodyPr>
            <a:noAutofit/>
          </a:bodyPr>
          <a:lstStyle/>
          <a:p>
            <a:pPr fontAlgn="b"/>
            <a:r>
              <a:rPr lang="ru-RU" sz="2400" dirty="0">
                <a:hlinkClick r:id="rId3"/>
              </a:rPr>
              <a:t>2019г., 10 ноября. Акция по возложению цветов к памятнику М.Т. Калашникова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10 ноября 2019 года исполнилось 100 лет со дня рождения русского и советского конструктора стрелкового оружия, доктора технических наук Калашникова Михаила Тимофеевича.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661248"/>
            <a:ext cx="45719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ЮнАрмия\Desktop\Юнармейцы%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644008" cy="26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нАрмия\Desktop\Юнармейцы%20%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15582"/>
            <a:ext cx="4519852" cy="25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05664" cy="3140968"/>
          </a:xfrm>
        </p:spPr>
        <p:txBody>
          <a:bodyPr>
            <a:noAutofit/>
          </a:bodyPr>
          <a:lstStyle/>
          <a:p>
            <a:pPr fontAlgn="b"/>
            <a:r>
              <a:rPr lang="ru-RU" sz="2400" dirty="0">
                <a:hlinkClick r:id="rId3"/>
              </a:rPr>
              <a:t>2019г., 5 октября. Военно-спортивная игра «Наследники Победы» (7ю, 6ю)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Субботним октябрьским утром сборная команда юнармейцев в составе 7 человек вместе с руководителем </a:t>
            </a:r>
            <a:r>
              <a:rPr lang="ru-RU" sz="2400" dirty="0" err="1"/>
              <a:t>Атаньязовым</a:t>
            </a:r>
            <a:r>
              <a:rPr lang="ru-RU" sz="2400" dirty="0"/>
              <a:t> Р.А. выехали в г. Подольск для участия в военно-спортивной игре «Наследники Победы», посвященной памяти подольских курсантов, погибших при обороне Москвы в 1941 году.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5661248"/>
            <a:ext cx="45719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ЮнАрмия\Desktop\aacf473a-2a5c-4b77-bbbb-1f6132c68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3000271" cy="40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нАрмия\Desktop\283d8704-7074-4194-b2c9-ebd57e6738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176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Самый классный класс </vt:lpstr>
      <vt:lpstr>Что вообще значит движение юнармия?</vt:lpstr>
      <vt:lpstr>Кратко о наших заслугах:</vt:lpstr>
      <vt:lpstr>2019г., 11 октября. «Зарница» г.о. Мытищи  Команды 6ю и 7ю участвовали в окружной военно-спортивной игре «Юнармейская зарница». Поздравляем команду 7ю класса с призовым местом! </vt:lpstr>
      <vt:lpstr>2019г., 9 декабря. Участие юнармейцев в торжественной церемонии в Лицее №2  В День героев Отечества в лицее №2 г.о. Мытищи состоялась торжественая церемонии по принятию в ряды юнармейцев двадцати шести новых участников. Юнармейцы нашей школы были приглашены почетными гостями и активно участвовали в мероприятии.  </vt:lpstr>
      <vt:lpstr>2019г., 4 декабря. Экскурсия в мемориальную квартиру Г.К.Жукова  Для юнармейцев 7ю класса по инициативе и при помощи председателя Совета депутатов г.о. Мытищи Андрея Николаевича Гореликова была организована экскурсия. Экскурсанты посетили мемориальный кабинет-музей четырежды Героя Советского Союза, Маршала Советского Союза Георгия Константиновича Жукова. </vt:lpstr>
      <vt:lpstr>2019г., 15 ноября. Участие в памятном митинге вместе с шефами из МГСУ  Наша школа сотрудничает с государственным бюджетным образовательным учреждением высшего образования «Национальный исследовательский Московский государственный строительный университет» (МГСУ). Ранним утром 15.11.2019г. юнармейцы 7 –го класса МБОУ СОШ №31 в сопровождении шефов, ребят из НИУ МГСУ (военная кафедра), под руководством подполковника Козули Романа Николаевича выехали на митинг у памятника воинам - сапёрам на 114 км Волоколамского шоссе. </vt:lpstr>
      <vt:lpstr>2019г., 10 ноября. Акция по возложению цветов к памятнику М.Т. Калашникова  10 ноября 2019 года исполнилось 100 лет со дня рождения русского и советского конструктора стрелкового оружия, доктора технических наук Калашникова Михаила Тимофеевича. </vt:lpstr>
      <vt:lpstr>2019г., 5 октября. Военно-спортивная игра «Наследники Победы» (7ю, 6ю)  Субботним октябрьским утром сборная команда юнармейцев в составе 7 человек вместе с руководителем Атаньязовым Р.А. выехали в г. Подольск для участия в военно-спортивной игре «Наследники Победы», посвященной памяти подольских курсантов, погибших при обороне Москвы в 1941 году. </vt:lpstr>
      <vt:lpstr>2019г., 23 сентября. Участие в областной военно-спортивной игре «Служу Отечеству»  Команда 7ю класса приняла участие в Областной военно-спортивной игре «Служу Отечеству». Соревнования происходили в Центре допризывной молодежи в г. Ногинске. Уровень предлагаемых состязаний потряс воображение – ребят ждала настоящая военная полоса препятствий, с огнем, холостыми выстрелами, просто «огонь, вода и медные трубы». </vt:lpstr>
      <vt:lpstr>2019г., 23 апреля. Участие в Первом Областном слете часовых Постов Памяти «Пост №1» (6ю)  23 апреля юнармейцы 6ю класса в сопровождении своих наставников Атаньязова Р.А. и Воронина Д.А. приняли участие в Первом Областном слете часовых Постов Памяти «Пост №1». Слет проходил на территории музея «Великой Отечественной войны 1941-1945г» г. Москвы. </vt:lpstr>
      <vt:lpstr>2019г., 25 февраля. Окружной смотр строя и песни. Наши победители.  25 февраля в нашей 31-й школе прошёл молодёжный фестиваль-конкурс песни и строя «Я  люблю тебя, Россия». Участниками стали юнармейцы из школ городского округа Мытищи – учащиеся 5-11-х классов, всего 27 команд.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цветка</dc:title>
  <dc:creator>ЮнАрмия</dc:creator>
  <cp:lastModifiedBy>USER1</cp:lastModifiedBy>
  <cp:revision>10</cp:revision>
  <dcterms:created xsi:type="dcterms:W3CDTF">2019-12-12T10:56:36Z</dcterms:created>
  <dcterms:modified xsi:type="dcterms:W3CDTF">2019-12-19T10:17:12Z</dcterms:modified>
</cp:coreProperties>
</file>