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336" r:id="rId2"/>
    <p:sldId id="277" r:id="rId3"/>
    <p:sldId id="337" r:id="rId4"/>
    <p:sldId id="278" r:id="rId5"/>
    <p:sldId id="284" r:id="rId6"/>
    <p:sldId id="280" r:id="rId7"/>
    <p:sldId id="279" r:id="rId8"/>
    <p:sldId id="340" r:id="rId9"/>
    <p:sldId id="339" r:id="rId10"/>
    <p:sldId id="282" r:id="rId11"/>
    <p:sldId id="283" r:id="rId12"/>
    <p:sldId id="329" r:id="rId13"/>
    <p:sldId id="330" r:id="rId14"/>
    <p:sldId id="331" r:id="rId15"/>
    <p:sldId id="261" r:id="rId16"/>
    <p:sldId id="285" r:id="rId17"/>
    <p:sldId id="287" r:id="rId18"/>
    <p:sldId id="286" r:id="rId19"/>
    <p:sldId id="288" r:id="rId20"/>
    <p:sldId id="289" r:id="rId21"/>
    <p:sldId id="290" r:id="rId22"/>
    <p:sldId id="333" r:id="rId23"/>
    <p:sldId id="334" r:id="rId24"/>
    <p:sldId id="295" r:id="rId25"/>
    <p:sldId id="296" r:id="rId26"/>
    <p:sldId id="297" r:id="rId27"/>
    <p:sldId id="298" r:id="rId28"/>
    <p:sldId id="304" r:id="rId29"/>
    <p:sldId id="300" r:id="rId30"/>
    <p:sldId id="256" r:id="rId31"/>
    <p:sldId id="257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273" r:id="rId44"/>
    <p:sldId id="274" r:id="rId45"/>
    <p:sldId id="275" r:id="rId46"/>
    <p:sldId id="315" r:id="rId47"/>
    <p:sldId id="316" r:id="rId48"/>
    <p:sldId id="317" r:id="rId49"/>
    <p:sldId id="318" r:id="rId50"/>
    <p:sldId id="319" r:id="rId51"/>
    <p:sldId id="276" r:id="rId52"/>
    <p:sldId id="314" r:id="rId53"/>
    <p:sldId id="308" r:id="rId54"/>
    <p:sldId id="309" r:id="rId55"/>
    <p:sldId id="312" r:id="rId56"/>
    <p:sldId id="310" r:id="rId57"/>
    <p:sldId id="311" r:id="rId58"/>
    <p:sldId id="313" r:id="rId59"/>
    <p:sldId id="305" r:id="rId60"/>
    <p:sldId id="325" r:id="rId61"/>
    <p:sldId id="326" r:id="rId62"/>
    <p:sldId id="327" r:id="rId63"/>
    <p:sldId id="306" r:id="rId64"/>
    <p:sldId id="307" r:id="rId65"/>
    <p:sldId id="320" r:id="rId66"/>
    <p:sldId id="323" r:id="rId67"/>
    <p:sldId id="322" r:id="rId68"/>
    <p:sldId id="341" r:id="rId69"/>
    <p:sldId id="321" r:id="rId7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>
      <p:cViewPr varScale="1">
        <p:scale>
          <a:sx n="109" d="100"/>
          <a:sy n="109" d="100"/>
        </p:scale>
        <p:origin x="72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image" Target="../media/image7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5DDFF-F38F-406B-98B9-765BA56B26D7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CBE5C-13FE-4B8D-AA30-AC8978C85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46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CBE5C-13FE-4B8D-AA30-AC8978C8592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55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139CD-8A3F-415C-B922-93CF42F6B1F7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A55E43-09CE-4A40-93DB-A736534FA0E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139CD-8A3F-415C-B922-93CF42F6B1F7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5E43-09CE-4A40-93DB-A736534FA0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139CD-8A3F-415C-B922-93CF42F6B1F7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5E43-09CE-4A40-93DB-A736534FA0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9139CD-8A3F-415C-B922-93CF42F6B1F7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A55E43-09CE-4A40-93DB-A736534FA0E4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139CD-8A3F-415C-B922-93CF42F6B1F7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5E43-09CE-4A40-93DB-A736534FA0E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139CD-8A3F-415C-B922-93CF42F6B1F7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5E43-09CE-4A40-93DB-A736534FA0E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5E43-09CE-4A40-93DB-A736534FA0E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139CD-8A3F-415C-B922-93CF42F6B1F7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139CD-8A3F-415C-B922-93CF42F6B1F7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5E43-09CE-4A40-93DB-A736534FA0E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139CD-8A3F-415C-B922-93CF42F6B1F7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5E43-09CE-4A40-93DB-A736534FA0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9139CD-8A3F-415C-B922-93CF42F6B1F7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A55E43-09CE-4A40-93DB-A736534FA0E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139CD-8A3F-415C-B922-93CF42F6B1F7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A55E43-09CE-4A40-93DB-A736534FA0E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09139CD-8A3F-415C-B922-93CF42F6B1F7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A55E43-09CE-4A40-93DB-A736534FA0E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audio" Target="../media/media2.mp3"/><Relationship Id="rId7" Type="http://schemas.openxmlformats.org/officeDocument/2006/relationships/oleObject" Target="../embeddings/oleObject2.bin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e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9.e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.bin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 «Д» класс 2017-18 </a:t>
            </a:r>
            <a:r>
              <a:rPr lang="ru-RU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уч.г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386" name="Picture 2" descr="C:\Users\User\Desktop\ШМО 31\МОУ СОШ 31 документы р\6 д документы2018-19\5 Д\5 д кл.рук\Фото 5 Д\IMG_20170901_102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96" y="1700808"/>
            <a:ext cx="8229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D-Anna - Первое сентября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4592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5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897">
        <p14:reveal/>
      </p:transition>
    </mc:Choice>
    <mc:Fallback>
      <p:transition spd="slow" advClick="0" advTm="18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2371159"/>
              </p:ext>
            </p:extLst>
          </p:nvPr>
        </p:nvGraphicFramePr>
        <p:xfrm>
          <a:off x="1981200" y="1524000"/>
          <a:ext cx="8229600" cy="514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650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 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Съемки –</a:t>
            </a: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remake 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 сказке </a:t>
            </a: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«12 месяцев»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42" name="Picture 2" descr="C:\Users\User\Desktop\PC276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8" y="3750086"/>
            <a:ext cx="4114802" cy="29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PC2763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794" y="1543478"/>
            <a:ext cx="4114800" cy="222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PC2763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8" y="1523999"/>
            <a:ext cx="4114802" cy="22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esktop\ШМО 31\МОУ СОШ 31 документы р\6 д документы2018-19\6 д - 2018-19\6 Д фото\5 класс\Новый год, театральная постановка 12 месяцев\Театр.представление\PC2764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89040"/>
            <a:ext cx="418795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46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71">
        <p14:reveal/>
      </p:transition>
    </mc:Choice>
    <mc:Fallback>
      <p:transition spd="slow" advTm="20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ШМО 31\МОУ СОШ 31 документы р\6 д документы2018-19\6 д - 2018-19\6 Д фото\5 класс\Новый год, театральная постановка 12 месяцев\Театр.представление\PC276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3665149"/>
            <a:ext cx="403244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ШМО 31\МОУ СОШ 31 документы р\6 д документы2018-19\6 д - 2018-19\6 Д фото\5 класс\Новый год, театральная постановка 12 месяцев\Театр.представление\PC276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836713"/>
            <a:ext cx="4085616" cy="282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ШМО 31\МОУ СОШ 31 документы р\6 д документы2018-19\6 д - 2018-19\6 Д фото\5 класс\Новый год, театральная постановка 12 месяцев\Театр.представление\PC276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836712"/>
            <a:ext cx="403244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ШМО 31\МОУ СОШ 31 документы р\6 д документы2018-19\6 д - 2018-19\6 Д фото\5 класс\Новый год, театральная постановка 12 месяцев\Театр.представление\PC2764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01" y="3685274"/>
            <a:ext cx="403244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24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52">
        <p14:reveal/>
      </p:transition>
    </mc:Choice>
    <mc:Fallback>
      <p:transition spd="slow" advTm="20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ШМО 31\МОУ СОШ 31 документы р\6 д документы2018-19\6 д - 2018-19\6 Д фото\5 класс\Новый год, театральная постановка 12 месяцев\Театр.представление\PC276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714545"/>
            <a:ext cx="432048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ШМО 31\МОУ СОШ 31 документы р\6 д документы2018-19\6 д - 2018-19\6 Д фото\5 класс\Новый год, театральная постановка 12 месяцев\Театр.представление\PC2764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714545"/>
            <a:ext cx="432048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64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602">
        <p14:reveal/>
      </p:transition>
    </mc:Choice>
    <mc:Fallback>
      <p:transition spd="slow" advTm="16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Desktop\ШМО 31\МОУ СОШ 31 документы р\6 д документы2018-19\6 д - 2018-19\6 Д фото\5 класс\Новый год, театральная постановка 12 месяцев\Театр.представление\PC276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08" y="260648"/>
            <a:ext cx="8472273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748320"/>
      </p:ext>
    </p:extLst>
  </p:cSld>
  <p:clrMapOvr>
    <a:masterClrMapping/>
  </p:clrMapOvr>
  <p:transition spd="slow" advTm="1646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Новогодний огонек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314" name="Picture 2" descr="C:\Users\User\Desktop\7  Д  2019-20 учебный год документы\6 д документы2018-19\5 Д\5 д\фото 5 д новый год\PC276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704" y="1565930"/>
            <a:ext cx="3329281" cy="21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7  Д  2019-20 учебный год документы\6 д документы2018-19\5 Д\5 д\фото 5 д новый год\PC276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5" y="3670702"/>
            <a:ext cx="3329281" cy="21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7  Д  2019-20 учебный год документы\6 д документы2018-19\5 Д\5 д\фото 5 д новый год\PC2765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704" y="3693403"/>
            <a:ext cx="3329281" cy="218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\Desktop\7  Д  2019-20 учебный год документы\6 д документы2018-19\5 Д\5 д\фото 5 д новый год\PC2765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5" y="1565929"/>
            <a:ext cx="3329281" cy="212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5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99">
        <p:split orient="vert"/>
      </p:transition>
    </mc:Choice>
    <mc:Fallback>
      <p:transition spd="slow" advTm="179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МБОУ СОШ № 31 г. Мытищи</a:t>
            </a:r>
            <a:b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 «Д» 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2018г.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50" name="Picture 2" descr="C:\Users\User\Desktop\6 д документы\День Здоровья\IMG_20180901_111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1371600"/>
            <a:ext cx="7931223" cy="517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20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84">
        <p14:reveal/>
      </p:transition>
    </mc:Choice>
    <mc:Fallback>
      <p:transition spd="slow" advTm="20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7  Д  2019-20 учебный год документы\6 д документы2018-19\6 д - 2018-19\6 Д фото\6 класс 1 сентября\IMG_20180901_1014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7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96">
        <p:split orient="vert"/>
      </p:transition>
    </mc:Choice>
    <mc:Fallback>
      <p:transition spd="slow" advTm="189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Экскурсия на фабрику «Чистая линия»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170" name="Picture 2" descr="C:\Users\User\Desktop\7  Д  2019-20 учебный год документы\6 д документы2018-19\6 д - 2018-19\6 Д фото\6 класс Экскурсия на фабрику  Чистая линия\IMG_20180926_150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84784"/>
            <a:ext cx="829861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702211"/>
      </p:ext>
    </p:extLst>
  </p:cSld>
  <p:clrMapOvr>
    <a:masterClrMapping/>
  </p:clrMapOvr>
  <p:transition spd="slow" advTm="1867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7  Д  2019-20 учебный год документы\6 д документы2018-19\6 д - 2018-19\6 Д фото\6 класс Экскурсия на фабрику  Чистая линия\IMG_20180926_150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32656"/>
            <a:ext cx="835292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44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114">
        <p:split orient="vert"/>
      </p:transition>
    </mc:Choice>
    <mc:Fallback>
      <p:transition spd="slow" advTm="211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7  Д  2019-20 учебный год документы\6 д документы2018-19\6 д - 2018-19\6 Д фото\6 класс Экскурсия на фабрику  Чистая линия\IMG_20180926_160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60648"/>
            <a:ext cx="849694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12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65">
        <p:split orient="vert"/>
      </p:transition>
    </mc:Choice>
    <mc:Fallback>
      <p:transition spd="slow" advTm="186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 «Д» класс 2017-2018уч.г.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C:\Users\User\Desktop\7  Д  2019-20 учебный год документы\6 д документы2018-19\6 д - 2018-19\6 Д фото\5 класс\5 класс 1 сентября\IMG_20170901_113728_HD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20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909">
        <p14:reveal/>
      </p:transition>
    </mc:Choice>
    <mc:Fallback>
      <p:transition spd="slow" advClick="0" advTm="19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7  Д  2019-20 учебный год документы\6 д документы2018-19\6 д - 2018-19\6 Д фото\6 класс Экскурсия на фабрику  Чистая линия\IMG_20180926_1559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60648"/>
            <a:ext cx="85689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97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105">
        <p:split orient="vert"/>
      </p:transition>
    </mc:Choice>
    <mc:Fallback>
      <p:transition spd="slow" advTm="210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7  Д  2019-20 учебный год документы\6 д документы2018-19\6 д - 2018-19\6 Д фото\6 класс Экскурсия на фабрику  Чистая линия\IMG_20180926_162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476672"/>
            <a:ext cx="698477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01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96">
        <p:split orient="vert"/>
      </p:transition>
    </mc:Choice>
    <mc:Fallback>
      <p:transition spd="slow" advTm="189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Новогодний огонек </a:t>
            </a: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 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«Д»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338" name="Picture 2" descr="C:\Users\User\Desktop\7  Д  2019-20 учебный год документы\6 д документы2018-19\6 д - 2018-19\Новогодний огонек 6 д\Фото новый год 6 д\IMG_20181227_154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16832"/>
            <a:ext cx="396044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7  Д  2019-20 учебный год документы\6 д документы2018-19\6 д - 2018-19\Новогодний огонек 6 д\Фото новый год 6 д\IMG_20181227_162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641" y="1916832"/>
            <a:ext cx="398227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812826"/>
      </p:ext>
    </p:extLst>
  </p:cSld>
  <p:clrMapOvr>
    <a:masterClrMapping/>
  </p:clrMapOvr>
  <p:transition spd="slow" advTm="221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Родительский комитет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363" name="Picture 3" descr="C:\Users\User\Desktop\7  Д  2019-20 учебный год документы\6 д документы2018-19\6 д - 2018-19\Новогодний огонек 6 д\Фото новый год 6 д\IMG_20181227_162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484784"/>
            <a:ext cx="6588224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39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89">
        <p:split orient="vert"/>
      </p:transition>
    </mc:Choice>
    <mc:Fallback>
      <p:transition spd="slow" advTm="178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7  Д  2019-20 учебный год документы\6 д документы2018-19\6 д - 2018-19\Кл.часы\6 д - 23 февраля\фото 23 февраля\IMG_20190213_112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61174"/>
      </p:ext>
    </p:extLst>
  </p:cSld>
  <p:clrMapOvr>
    <a:masterClrMapping/>
  </p:clrMapOvr>
  <p:transition spd="slow" advTm="1916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Классный час,  посвященный Дню защитника Отечества!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386" name="Picture 2" descr="C:\Users\User\Desktop\7  Д  2019-20 учебный год документы\6 д документы2018-19\6 д - 2018-19\Кл.часы\6 д - 23 февраля\фото 23 февраля\IMG_20190214_144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628800"/>
            <a:ext cx="7128792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76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58">
        <p:split orient="vert"/>
      </p:transition>
    </mc:Choice>
    <mc:Fallback>
      <p:transition spd="slow" advTm="205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7  Д  2019-20 учебный год документы\6 д документы2018-19\6 д - 2018-19\Кл.часы\6 д - 23 февраля\фото 23 февраля\IMG_20190214_144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79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931">
        <p14:reveal/>
      </p:transition>
    </mc:Choice>
    <mc:Fallback>
      <p:transition spd="slow" advTm="19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7  Д  2019-20 учебный год документы\6 д документы2018-19\6 д - 2018-19\Кл.часы\6 д - 23 февраля\фото 23 февраля\IMG_20190221_1505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76672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80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31">
        <p14:reveal/>
      </p:transition>
    </mc:Choice>
    <mc:Fallback>
      <p:transition spd="slow" advTm="21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7  Д  2019-20 учебный год документы\6 д документы2018-19\6 д - 2018-19\Кл.часы\6 д - 23 февраля\фото 23 февраля\IMG_20190221_1505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04664"/>
            <a:ext cx="820891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60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980">
        <p14:reveal/>
      </p:transition>
    </mc:Choice>
    <mc:Fallback>
      <p:transition spd="slow" advTm="19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Уголок 6 «Д» класса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482" name="Picture 2" descr="C:\Users\User\Desktop\7  Д  2019-20 учебный год документы\6 д документы2018-19\6 д - 2018-19\Кл.часы\6 д - 23 февраля\фото 23 февраля\IMG_20190222_082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628800"/>
            <a:ext cx="748883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47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128">
        <p:split orient="vert"/>
      </p:transition>
    </mc:Choice>
    <mc:Fallback>
      <p:transition spd="slow" advTm="212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ШМО 31\МОУ СОШ 31 документы р\6 д документы2018-19\5 Д\5 д кл.рук\Фото 5 Д\IMG_20170901_113734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88640"/>
            <a:ext cx="745232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71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56">
        <p14:reveal/>
      </p:transition>
    </mc:Choice>
    <mc:Fallback>
      <p:transition spd="slow" advClick="0" advTm="20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5600" y="692696"/>
            <a:ext cx="6400800" cy="1296144"/>
          </a:xfrm>
        </p:spPr>
        <p:txBody>
          <a:bodyPr/>
          <a:lstStyle/>
          <a:p>
            <a:r>
              <a:rPr lang="ru-RU" dirty="0" smtClean="0"/>
              <a:t>МБОУ СОШ № 31 г. Мытищи</a:t>
            </a:r>
          </a:p>
          <a:p>
            <a:r>
              <a:rPr lang="ru-RU" dirty="0" smtClean="0"/>
              <a:t>2018г.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30267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2018 </a:t>
            </a:r>
            <a:r>
              <a:rPr lang="ru-RU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год – год ВОЛОНТЕРСТВА!</a:t>
            </a: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День Здоровья!</a:t>
            </a:r>
            <a:br>
              <a:rPr lang="ru-RU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 «Д»</a:t>
            </a:r>
            <a:r>
              <a:rPr lang="ru-RU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ru-RU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713186"/>
      </p:ext>
    </p:extLst>
  </p:cSld>
  <p:clrMapOvr>
    <a:masterClrMapping/>
  </p:clrMapOvr>
  <p:transition spd="slow" advTm="1970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dirty="0" smtClean="0"/>
              <a:t>            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Утренняя зарядка!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074" name="Picture 2" descr="C:\Users\User\Desktop\6 д документы\День Здоровья\IMG_20180907_0849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72" y="1556792"/>
            <a:ext cx="770485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411548"/>
      </p:ext>
    </p:extLst>
  </p:cSld>
  <p:clrMapOvr>
    <a:masterClrMapping/>
  </p:clrMapOvr>
  <p:transition spd="slow" advTm="1938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6 д документы\День Здоровья\IMG_20180907_085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04664"/>
            <a:ext cx="8352928" cy="62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35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86">
        <p14:reveal/>
      </p:transition>
    </mc:Choice>
    <mc:Fallback>
      <p:transition spd="slow" advTm="21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6 д документы\День Здоровья\IMG_20180907_085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476672"/>
            <a:ext cx="835192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26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953">
        <p14:reveal/>
      </p:transition>
    </mc:Choice>
    <mc:Fallback>
      <p:transition spd="slow" advTm="19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6 д документы\День Здоровья\IMG_20180907_09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3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385">
        <p14:reveal/>
      </p:transition>
    </mc:Choice>
    <mc:Fallback>
      <p:transition spd="slow" advTm="23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Наши волонтеры:</a:t>
            </a:r>
            <a:b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Мариам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218" name="Picture 2" descr="C:\Users\User\Desktop\6 д документы\День Здоровья\IMG_20180907_090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484785"/>
            <a:ext cx="8003232" cy="480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77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44">
        <p:split orient="vert"/>
      </p:transition>
    </mc:Choice>
    <mc:Fallback>
      <p:transition spd="slow" advTm="164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90033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Волонтер : Екатерина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42" name="Picture 2" descr="C:\Users\User\Desktop\6 д документы\День Здоровья\IMG_20180907_0917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96752"/>
            <a:ext cx="814724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12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207">
        <p14:reveal/>
      </p:transition>
    </mc:Choice>
    <mc:Fallback>
      <p:transition spd="slow" advTm="22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Флешмоб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–конкурс,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команда 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веселых акробатов!!!!!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266" name="Picture 2" descr="C:\Users\User\Desktop\6 д документы\День Здоровья\IMG_20180907_102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484784"/>
            <a:ext cx="792088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72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808">
        <p14:reveal/>
      </p:transition>
    </mc:Choice>
    <mc:Fallback>
      <p:transition spd="slow" advTm="18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Команда крутых танцоров!!!!!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290" name="Picture 2" descr="C:\Users\User\Desktop\6 д документы\День Здоровья\IMG_20180907_1022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371600"/>
            <a:ext cx="756986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90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630">
        <p14:reveal/>
      </p:transition>
    </mc:Choice>
    <mc:Fallback>
      <p:transition spd="slow" advTm="16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 нам все равно!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314" name="Picture 2" descr="C:\Users\User\Desktop\6 д документы\День Здоровья\IMG_20180907_101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01" y="1359913"/>
            <a:ext cx="770485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2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212">
        <p14:reveal/>
      </p:transition>
    </mc:Choice>
    <mc:Fallback>
      <p:transition spd="slow" advTm="22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Поле Чудес к 8 марта!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50" name="Picture 2" descr="C:\Users\User\Desktop\7  Д  2019-20 учебный год документы\6 д документы2018-19\6 д - 2018-19\6 Д фото\5 класс\5 класс Поле чудес 8 марта\IMG_20180307_120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1"/>
            <a:ext cx="8229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8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871">
        <p:split orient="vert"/>
      </p:transition>
    </mc:Choice>
    <mc:Fallback>
      <p:transition spd="slow" advClick="0" advTm="187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19536" y="193576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Беседа на тему «Что такое </a:t>
            </a:r>
            <a:r>
              <a:rPr lang="ru-RU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волонтерство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?»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338" name="Picture 2" descr="C:\Users\User\Desktop\6 д документы\День Здоровья\IMG_20180907_104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98" y="1484784"/>
            <a:ext cx="8013576" cy="48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49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969">
        <p14:reveal/>
      </p:transition>
    </mc:Choice>
    <mc:Fallback>
      <p:transition spd="slow" advTm="19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35560" y="152400"/>
            <a:ext cx="7992888" cy="97504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Как объяснить без слов…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362" name="Picture 2" descr="C:\Users\User\Desktop\6 д документы\День Здоровья\IMG_20180907_110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556" y="1268760"/>
            <a:ext cx="806489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88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64">
        <p14:reveal/>
      </p:transition>
    </mc:Choice>
    <mc:Fallback>
      <p:transition spd="slow" advTm="20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6 д документы\День Здоровья\IMG_20180907_110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620688"/>
            <a:ext cx="813690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37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301">
        <p14:reveal/>
      </p:transition>
    </mc:Choice>
    <mc:Fallback>
      <p:transition spd="slow" advTm="23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06231" y="270892"/>
            <a:ext cx="7211144" cy="87024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А, теперь поговорим, девочки!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410" name="Picture 2" descr="C:\Users\User\Desktop\6 д документы\День Здоровья\IMG_20180907_12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367" y="1412776"/>
            <a:ext cx="784887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63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03">
        <p:split orient="vert"/>
      </p:transition>
    </mc:Choice>
    <mc:Fallback>
      <p:transition spd="slow" advTm="160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Только футбол!!!!!!!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434" name="Picture 2" descr="C:\Users\User\Desktop\6 д документы\День Здоровья\IMG_20180907_12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484784"/>
            <a:ext cx="781804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144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73">
        <p:split orient="vert"/>
      </p:transition>
    </mc:Choice>
    <mc:Fallback>
      <p:transition spd="slow" advTm="197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91544" y="111106"/>
            <a:ext cx="8229600" cy="17644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 класс Ура</a:t>
            </a:r>
            <a:r>
              <a:rPr lang="ru-RU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 Ура</a:t>
            </a:r>
            <a:r>
              <a:rPr lang="ru-RU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 Будем все здоровы!</a:t>
            </a:r>
            <a:br>
              <a:rPr lang="ru-RU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Будем учиться, дружить и каждый день в школу ходить!</a:t>
            </a:r>
            <a:endParaRPr lang="ru-RU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458" name="Picture 2" descr="C:\Users\User\Desktop\6 д документы\День Здоровья\IMG_20180901_1014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40" y="1873424"/>
            <a:ext cx="727280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476597"/>
      </p:ext>
    </p:extLst>
  </p:cSld>
  <p:clrMapOvr>
    <a:masterClrMapping/>
  </p:clrMapOvr>
  <p:transition spd="slow" advTm="198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Классный час, посвященный 8 марта!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290" name="Picture 2" descr="C:\Users\User\Desktop\7  Д  2019-20 учебный год документы\Фото мероприятий 2019-20\фото\IMG_20190306_132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412776"/>
            <a:ext cx="741682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31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797">
        <p14:reveal/>
      </p:transition>
    </mc:Choice>
    <mc:Fallback>
      <p:transition spd="slow" advTm="17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7  Д  2019-20 учебный год документы\Фото мероприятий 2019-20\фото\IMG_20190307_092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476672"/>
            <a:ext cx="799288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94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404">
        <p14:reveal/>
      </p:transition>
    </mc:Choice>
    <mc:Fallback>
      <p:transition spd="slow" advTm="24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7  Д  2019-20 учебный год документы\Фото мероприятий 2019-20\фото\IMG_20190307_092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32656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45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827">
        <p14:reveal/>
      </p:transition>
    </mc:Choice>
    <mc:Fallback>
      <p:transition spd="slow" advTm="18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7  Д  2019-20 учебный год документы\Фото мероприятий 2019-20\фото\IMG_20190307_092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04664"/>
            <a:ext cx="8280920" cy="59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78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44">
        <p14:reveal/>
      </p:transition>
    </mc:Choice>
    <mc:Fallback>
      <p:transition spd="slow" advTm="21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7  Д  2019-20 учебный год документы\6 д документы2018-19\6 д - 2018-19\6 Д фото\5 класс\5 класс Поле чудес 8 марта\IMG_20180307_114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046678"/>
      </p:ext>
    </p:extLst>
  </p:cSld>
  <p:clrMapOvr>
    <a:masterClrMapping/>
  </p:clrMapOvr>
  <p:transition spd="slow" advTm="209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ru-RU" sz="2800" dirty="0"/>
          </a:p>
          <a:p>
            <a:pPr algn="ctr"/>
            <a:r>
              <a:rPr lang="ru-RU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Отличники – 2  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(Полищук П</a:t>
            </a:r>
            <a:r>
              <a:rPr lang="ru-RU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, Тарасова </a:t>
            </a:r>
            <a:r>
              <a:rPr lang="ru-RU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П.)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Хорошисты – 14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Айвазян Г.</a:t>
            </a:r>
            <a:b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</a:t>
            </a:r>
            <a:r>
              <a:rPr lang="ru-RU" sz="28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Ализада</a:t>
            </a: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Р.</a:t>
            </a:r>
            <a:b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Гонтарь Д.</a:t>
            </a:r>
            <a:b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4. </a:t>
            </a:r>
            <a:r>
              <a:rPr lang="ru-RU" sz="28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Готман</a:t>
            </a: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А.</a:t>
            </a:r>
            <a:b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5. Ефремова А.</a:t>
            </a:r>
            <a:b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6. Кириллов М.</a:t>
            </a:r>
            <a:b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7. Махмудов А.</a:t>
            </a:r>
            <a:b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8. Петросян А.</a:t>
            </a:r>
            <a:b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 Рашидова В.</a:t>
            </a:r>
            <a:b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10.Романов Д.</a:t>
            </a:r>
            <a:b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11. </a:t>
            </a:r>
            <a:r>
              <a:rPr lang="ru-RU" sz="28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Салюк</a:t>
            </a: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Е.</a:t>
            </a:r>
            <a:b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12. Филатова М.</a:t>
            </a:r>
            <a:b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13. Фирсова В.</a:t>
            </a:r>
            <a:b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14. </a:t>
            </a:r>
            <a:r>
              <a:rPr lang="ru-RU" sz="28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Кожохина</a:t>
            </a: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Е.</a:t>
            </a:r>
            <a:endParaRPr lang="ru-RU" sz="2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 конец учебного года 6 «Д»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0939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51">
        <p15:prstTrans prst="peelOff"/>
      </p:transition>
    </mc:Choice>
    <mc:Fallback>
      <p:transition spd="slow" advTm="17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 «Д» 2 сентября – встреча со школой, с одноклассниками!      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074" name="Picture 2" descr="C:\Users\User\Desktop\7  Д  2019-20 учебный год документы\Фото мероприятий 2019-20\2 сентября 2019\IMG_20190902_101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16" y="1484784"/>
            <a:ext cx="7427168" cy="483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931746"/>
      </p:ext>
    </p:extLst>
  </p:cSld>
  <p:clrMapOvr>
    <a:masterClrMapping/>
  </p:clrMapOvr>
  <p:transition spd="slow" advTm="1807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7  Д  2019-20 учебный год документы\Фото мероприятий 2019-20\2 сентября 2019\IMG_20190902_101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476672"/>
            <a:ext cx="468052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533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472">
        <p14:reveal/>
      </p:transition>
    </mc:Choice>
    <mc:Fallback>
      <p:transition spd="slow" advTm="14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7  Д  2019-20 учебный год документы\Фото мероприятий 2019-20\2 сентября 2019\IMG_20190902_102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88640"/>
            <a:ext cx="8064896" cy="632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16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844">
        <p14:reveal/>
      </p:transition>
    </mc:Choice>
    <mc:Fallback>
      <p:transition spd="slow" advTm="18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7  Д  2019-20 учебный год документы\Фото мероприятий 2019-20\2 сентября 2019\IMG_20190902_103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32656"/>
            <a:ext cx="8208912" cy="604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7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938">
        <p14:reveal/>
      </p:transition>
    </mc:Choice>
    <mc:Fallback>
      <p:transition spd="slow" advTm="9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47528" y="476672"/>
            <a:ext cx="8229600" cy="16204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Классный час!</a:t>
            </a:r>
            <a:r>
              <a:rPr lang="ru-RU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Урок ПАМЯТИ И </a:t>
            </a:r>
            <a:r>
              <a:rPr lang="ru-RU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СЛАВЫ!</a:t>
            </a:r>
            <a:r>
              <a:rPr lang="ru-RU" dirty="0">
                <a:solidFill>
                  <a:schemeClr val="bg1"/>
                </a:solidFill>
                <a:effectLst/>
              </a:rPr>
              <a:t/>
            </a:r>
            <a:br>
              <a:rPr lang="ru-RU" dirty="0">
                <a:solidFill>
                  <a:schemeClr val="bg1"/>
                </a:solidFill>
                <a:effectLst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User\Desktop\7  Д  2019-20 учебный год документы\Фото мероприятий 2019-20\2 сентября 2019\IMG_6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700808"/>
            <a:ext cx="78488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72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74">
        <p:split orient="vert"/>
      </p:transition>
    </mc:Choice>
    <mc:Fallback>
      <p:transition spd="slow" advTm="137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44624"/>
            <a:ext cx="7056784" cy="1219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Урок знаний!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146" name="Picture 2" descr="C:\Users\User\Desktop\7  Д  2019-20 учебный год документы\Фото мероприятий 2019-20\2 сентября 2019\IMG_20190902_110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412776"/>
            <a:ext cx="788436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60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590">
        <p14:reveal/>
      </p:transition>
    </mc:Choice>
    <mc:Fallback>
      <p:transition spd="slow" advTm="15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19536" y="18864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Полищук Полина – наша Отличница!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170" name="Picture 2" descr="C:\Users\User\Desktop\7  Д  2019-20 учебный год документы\Фото мероприятий 2019-20\2 сентября 2019\IMG_20190902_111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628800"/>
            <a:ext cx="343584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312337"/>
      </p:ext>
    </p:extLst>
  </p:cSld>
  <p:clrMapOvr>
    <a:masterClrMapping/>
  </p:clrMapOvr>
  <p:transition spd="slow" advTm="1931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7  Д  2019-20 учебный год документы\Фото мероприятий 2019-20\2 сентября 2019\IMG_672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332656"/>
            <a:ext cx="842493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01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23">
        <p14:reveal/>
      </p:transition>
    </mc:Choice>
    <mc:Fallback>
      <p:transition spd="slow" advTm="7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сентября 2019-20 </a:t>
            </a:r>
            <a:r>
              <a:rPr lang="ru-RU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уч.г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50" name="Picture 2" descr="C:\Users\User\Desktop\7  Д  2019-20 учебный год документы\Фото мероприятий 2019-20\2 сентября 2019\IMG_671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875" y="1412776"/>
            <a:ext cx="8316416" cy="506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949">
        <p14:reveal/>
      </p:transition>
    </mc:Choice>
    <mc:Fallback>
      <p:transition spd="slow" advTm="39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7  Д  2019-20 учебный год документы\6 д документы2018-19\6 д - 2018-19\6 Д фото\5 класс\5 класс Поле чудес 8 марта\IMG_20180307_122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94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969">
        <p14:reveal/>
      </p:transition>
    </mc:Choice>
    <mc:Fallback>
      <p:transition spd="slow" advTm="19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Призеры школьного этапа и </a:t>
            </a:r>
            <a:r>
              <a:rPr lang="ru-RU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участники муниципального этапа ВШО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Полищук Полина </a:t>
            </a:r>
          </a:p>
          <a:p>
            <a:pPr algn="ctr"/>
            <a:r>
              <a:rPr lang="ru-RU" sz="24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Кожохина</a:t>
            </a:r>
            <a:r>
              <a:rPr lang="ru-RU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Елена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Призеры Всероссийской школьной олимпиады по английскому 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языку!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9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564">
        <p:circle/>
      </p:transition>
    </mc:Choice>
    <mc:Fallback>
      <p:transition spd="slow" advTm="156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Диплом победителя городского </a:t>
            </a:r>
            <a:r>
              <a:rPr lang="ru-RU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уровня</a:t>
            </a:r>
          </a:p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effectLst/>
              </a:rPr>
              <a:t> </a:t>
            </a:r>
            <a:r>
              <a:rPr lang="ru-RU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Результаты участия в Международной онлайн-олимпиаде по английскому языку</a:t>
            </a:r>
            <a:r>
              <a:rPr lang="ru-RU" sz="2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</a:t>
            </a:r>
            <a:r>
              <a:rPr lang="en-US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Skyeng Super Cup, </a:t>
            </a:r>
            <a:r>
              <a:rPr lang="ru-RU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сезон</a:t>
            </a:r>
            <a:r>
              <a:rPr lang="en-US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“Autumn-2018</a:t>
            </a:r>
            <a:r>
              <a:rPr lang="en-US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ru-RU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6 </a:t>
            </a:r>
            <a:r>
              <a:rPr lang="ru-RU" sz="2200" b="1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класс.</a:t>
            </a:r>
            <a:endParaRPr lang="ru-RU" sz="2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785893"/>
              </p:ext>
            </p:extLst>
          </p:nvPr>
        </p:nvGraphicFramePr>
        <p:xfrm>
          <a:off x="4881245" y="2276872"/>
          <a:ext cx="2429510" cy="1906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9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5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Кожохина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Елена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Кирилов Матвей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Полищук Полина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70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843">
        <p:circle/>
      </p:transition>
    </mc:Choice>
    <mc:Fallback>
      <p:transition spd="slow" advTm="184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2654106"/>
              </p:ext>
            </p:extLst>
          </p:nvPr>
        </p:nvGraphicFramePr>
        <p:xfrm>
          <a:off x="2014339" y="444684"/>
          <a:ext cx="822960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086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302150"/>
              </p:ext>
            </p:extLst>
          </p:nvPr>
        </p:nvGraphicFramePr>
        <p:xfrm>
          <a:off x="2202780" y="834707"/>
          <a:ext cx="2376264" cy="3970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6" name="Acrobat Document" r:id="rId5" imgW="4533698" imgH="6416013" progId="AcroExch.Document.11">
                  <p:embed/>
                </p:oleObj>
              </mc:Choice>
              <mc:Fallback>
                <p:oleObj name="Acrobat Document" r:id="rId5" imgW="4533698" imgH="641601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02780" y="834707"/>
                        <a:ext cx="2376264" cy="3970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527625"/>
              </p:ext>
            </p:extLst>
          </p:nvPr>
        </p:nvGraphicFramePr>
        <p:xfrm>
          <a:off x="4871864" y="834708"/>
          <a:ext cx="2630764" cy="3723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7" name="Acrobat Document" r:id="rId7" imgW="4533698" imgH="6416013" progId="AcroExch.Document.11">
                  <p:embed/>
                </p:oleObj>
              </mc:Choice>
              <mc:Fallback>
                <p:oleObj name="Acrobat Document" r:id="rId7" imgW="4533698" imgH="641601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71864" y="834708"/>
                        <a:ext cx="2630764" cy="3723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798891"/>
              </p:ext>
            </p:extLst>
          </p:nvPr>
        </p:nvGraphicFramePr>
        <p:xfrm>
          <a:off x="7626736" y="932126"/>
          <a:ext cx="2493094" cy="3528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" name="Acrobat Document" r:id="rId9" imgW="4533698" imgH="6416013" progId="AcroExch.Document.11">
                  <p:embed/>
                </p:oleObj>
              </mc:Choice>
              <mc:Fallback>
                <p:oleObj name="Acrobat Document" r:id="rId9" imgW="4533698" imgH="641601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26736" y="932126"/>
                        <a:ext cx="2493094" cy="3528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Школьные - Давай, за учебу возьмемся! (minus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7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113">
        <p:circle/>
      </p:transition>
    </mc:Choice>
    <mc:Fallback>
      <p:transition spd="slow" advTm="211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6"/>
      </p14:showEvtLst>
    </p:ext>
  </p:extLs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Наша память- Тренинг </a:t>
            </a:r>
            <a:r>
              <a:rPr lang="ru-RU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«Расширяя границы памяти»</a:t>
            </a:r>
            <a:endParaRPr lang="ru-RU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Дружный класс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Взаимоотношения с 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одноклассниками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Улица полна 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неожиданностей</a:t>
            </a:r>
          </a:p>
          <a:p>
            <a:pPr algn="ctr"/>
            <a:r>
              <a:rPr lang="ru-RU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«Поговорим на чистоту!», посвященный сбору раздельного мусора</a:t>
            </a:r>
            <a:r>
              <a:rPr lang="ru-RU" u="sng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«Мат – не наш формат!» Сквернословие среди подростков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Классные часы:</a:t>
            </a:r>
            <a:b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3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26">
        <p14:flash/>
      </p:transition>
    </mc:Choice>
    <mc:Fallback>
      <p:transition spd="slow" advTm="5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Бвидеобпрезентайй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89412" y="-765212"/>
            <a:ext cx="6048672" cy="838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941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720">
        <p15:prstTrans prst="curtains"/>
      </p:transition>
    </mc:Choice>
    <mc:Fallback>
      <p:transition spd="slow" advTm="17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9536" y="1340768"/>
            <a:ext cx="82296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Национальные блюда Индии приготовила </a:t>
            </a:r>
          </a:p>
          <a:p>
            <a:pPr marL="0" indent="0" algn="ctr">
              <a:buNone/>
            </a:pPr>
            <a:r>
              <a:rPr lang="ru-RU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Кожохина</a:t>
            </a:r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Елена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Индийская сладость «</a:t>
            </a:r>
            <a:r>
              <a:rPr lang="ru-RU" sz="14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Джалеби</a:t>
            </a:r>
            <a:r>
              <a:rPr lang="ru-RU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»</a:t>
            </a:r>
            <a:r>
              <a:rPr lang="ru-RU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Индийские </a:t>
            </a:r>
            <a:r>
              <a:rPr lang="ru-RU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лепешки «</a:t>
            </a:r>
            <a:r>
              <a:rPr lang="ru-RU" sz="14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Алу</a:t>
            </a:r>
            <a:r>
              <a:rPr lang="ru-RU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Паратха</a:t>
            </a:r>
            <a:r>
              <a:rPr lang="ru-RU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»</a:t>
            </a:r>
            <a:endParaRPr lang="ru-RU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ru-RU" sz="1400" b="1" dirty="0">
              <a:solidFill>
                <a:schemeClr val="bg1"/>
              </a:solidFill>
            </a:endParaRPr>
          </a:p>
          <a:p>
            <a:pPr algn="ctr"/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46031" y="152636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Фестиваль национальных </a:t>
            </a:r>
            <a:r>
              <a:rPr lang="ru-RU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культур </a:t>
            </a:r>
            <a:r>
              <a:rPr lang="ru-RU" sz="28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«Яркие краски народов 2019</a:t>
            </a:r>
            <a:r>
              <a:rPr lang="ru-RU" sz="28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!»</a:t>
            </a:r>
            <a:br>
              <a:rPr lang="ru-RU" sz="28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Наш класс представлял Индию.</a:t>
            </a:r>
            <a:endParaRPr lang="ru-RU" sz="2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Рисунок 3" descr="Индийская сладость &quot;Джалеби&quot; - фото шаг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959" y="2935175"/>
            <a:ext cx="3744416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Лепешки Алу Паратх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20" y="2958104"/>
            <a:ext cx="3744416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799628"/>
      </p:ext>
    </p:extLst>
  </p:cSld>
  <p:clrMapOvr>
    <a:masterClrMapping/>
  </p:clrMapOvr>
  <p:transition spd="slow" advTm="2417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Представление национального костюма и блюд Индии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C:\Users\User\Desktop\Мероприяти 7 д Индия\фото и видео\IMG_20191122_153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1772816"/>
            <a:ext cx="772244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055253"/>
      </p:ext>
    </p:extLst>
  </p:cSld>
  <p:clrMapOvr>
    <a:masterClrMapping/>
  </p:clrMapOvr>
  <p:transition spd="slow" advTm="2479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Мероприяти 7 д Индия\фото и видео\IMG_20191122_162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814499"/>
      </p:ext>
    </p:extLst>
  </p:cSld>
  <p:clrMapOvr>
    <a:masterClrMapping/>
  </p:clrMapOvr>
  <p:transition spd="slow" advTm="2115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Наши грамоты !!!!!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392969"/>
            <a:ext cx="7272808" cy="514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27728"/>
      </p:ext>
    </p:extLst>
  </p:cSld>
  <p:clrMapOvr>
    <a:masterClrMapping/>
  </p:clrMapOvr>
  <p:transition spd="slow" advTm="2332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2019-12-11\Сканировать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476672"/>
            <a:ext cx="525658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119277"/>
      </p:ext>
    </p:extLst>
  </p:cSld>
  <p:clrMapOvr>
    <a:masterClrMapping/>
  </p:clrMapOvr>
  <p:transition spd="slow" advTm="2478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465304"/>
              </p:ext>
            </p:extLst>
          </p:nvPr>
        </p:nvGraphicFramePr>
        <p:xfrm>
          <a:off x="2135560" y="1268760"/>
          <a:ext cx="8229600" cy="50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02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Праздник к 23 февраля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194" name="Picture 2" descr="C:\Users\User\Desktop\IMG_20180216_140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970" y="1267137"/>
            <a:ext cx="4128459" cy="26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IMG_20180222_114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40" y="1275479"/>
            <a:ext cx="4050432" cy="26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IMG_20180216_1405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20" y="3991644"/>
            <a:ext cx="3935288" cy="217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IMG_20180222_1143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070" y="3933056"/>
            <a:ext cx="4176464" cy="240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37741"/>
      </p:ext>
    </p:extLst>
  </p:cSld>
  <p:clrMapOvr>
    <a:masterClrMapping/>
  </p:clrMapOvr>
  <p:transition spd="slow" advTm="2142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56792"/>
            <a:ext cx="4029456" cy="23713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Игры на переменках!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77" y="1556792"/>
            <a:ext cx="4133088" cy="2371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65" y="3928137"/>
            <a:ext cx="4029456" cy="23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34392"/>
      </p:ext>
    </p:extLst>
  </p:cSld>
  <p:clrMapOvr>
    <a:masterClrMapping/>
  </p:clrMapOvr>
  <p:transition spd="slow" advTm="1848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909">
        <p14:flash/>
      </p:transition>
    </mc:Choice>
    <mc:Fallback>
      <p:transition spd="slow" advTm="19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1453</TotalTime>
  <Words>316</Words>
  <Application>Microsoft Office PowerPoint</Application>
  <PresentationFormat>Широкоэкранный</PresentationFormat>
  <Paragraphs>78</Paragraphs>
  <Slides>69</Slides>
  <Notes>1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5" baseType="lpstr">
      <vt:lpstr>Calibri</vt:lpstr>
      <vt:lpstr>Calibri Light</vt:lpstr>
      <vt:lpstr>Constantia</vt:lpstr>
      <vt:lpstr>Wingdings 2</vt:lpstr>
      <vt:lpstr>Бумажная</vt:lpstr>
      <vt:lpstr>Acrobat Document</vt:lpstr>
      <vt:lpstr>5 «Д» класс 2017-18 уч.г.</vt:lpstr>
      <vt:lpstr>5 «Д» класс 2017-2018уч.г.</vt:lpstr>
      <vt:lpstr>Презентация PowerPoint</vt:lpstr>
      <vt:lpstr>Поле Чудес к 8 марта!</vt:lpstr>
      <vt:lpstr>Презентация PowerPoint</vt:lpstr>
      <vt:lpstr>Презентация PowerPoint</vt:lpstr>
      <vt:lpstr>Праздник к 23 февраля</vt:lpstr>
      <vt:lpstr>Игры на переменках!</vt:lpstr>
      <vt:lpstr>Презентация PowerPoint</vt:lpstr>
      <vt:lpstr>          Съемки –remake к сказке  «12 месяцев»</vt:lpstr>
      <vt:lpstr>Презентация PowerPoint</vt:lpstr>
      <vt:lpstr>Презентация PowerPoint</vt:lpstr>
      <vt:lpstr>Презентация PowerPoint</vt:lpstr>
      <vt:lpstr>Новогодний огонек</vt:lpstr>
      <vt:lpstr>МБОУ СОШ № 31 г. Мытищи  6 «Д»  2018г.</vt:lpstr>
      <vt:lpstr>Презентация PowerPoint</vt:lpstr>
      <vt:lpstr>Экскурсия на фабрику «Чистая линия»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Новогодний огонек 6 «Д»</vt:lpstr>
      <vt:lpstr>Родительский комитет</vt:lpstr>
      <vt:lpstr>Презентация PowerPoint</vt:lpstr>
      <vt:lpstr>Классный час,  посвященный Дню защитника Отечества!</vt:lpstr>
      <vt:lpstr>Презентация PowerPoint</vt:lpstr>
      <vt:lpstr>Презентация PowerPoint</vt:lpstr>
      <vt:lpstr>Презентация PowerPoint</vt:lpstr>
      <vt:lpstr>Уголок 6 «Д» класса</vt:lpstr>
      <vt:lpstr>      2018 год – год ВОЛОНТЕРСТВА! День Здоровья! 6 «Д» </vt:lpstr>
      <vt:lpstr>            Утренняя зарядка!</vt:lpstr>
      <vt:lpstr>Презентация PowerPoint</vt:lpstr>
      <vt:lpstr>Презентация PowerPoint</vt:lpstr>
      <vt:lpstr>Презентация PowerPoint</vt:lpstr>
      <vt:lpstr>Наши волонтеры: Мариам</vt:lpstr>
      <vt:lpstr>Волонтер : Екатерина</vt:lpstr>
      <vt:lpstr>Флешмоб–конкурс, команда веселых акробатов!!!!!</vt:lpstr>
      <vt:lpstr>Команда крутых танцоров!!!!!</vt:lpstr>
      <vt:lpstr>А нам все равно!</vt:lpstr>
      <vt:lpstr>Беседа на тему «Что такое волонтерство?»</vt:lpstr>
      <vt:lpstr>Как объяснить без слов…</vt:lpstr>
      <vt:lpstr>Презентация PowerPoint</vt:lpstr>
      <vt:lpstr>А, теперь поговорим, девочки!</vt:lpstr>
      <vt:lpstr>Только футбол!!!!!!!</vt:lpstr>
      <vt:lpstr>6 класс Ура! Ура! Будем все здоровы! Будем учиться, дружить и каждый день в школу ходить!</vt:lpstr>
      <vt:lpstr>Классный час, посвященный 8 марта!</vt:lpstr>
      <vt:lpstr>Презентация PowerPoint</vt:lpstr>
      <vt:lpstr>Презентация PowerPoint</vt:lpstr>
      <vt:lpstr>Презентация PowerPoint</vt:lpstr>
      <vt:lpstr>На конец учебного года 6 «Д»</vt:lpstr>
      <vt:lpstr>7 «Д» 2 сентября – встреча со школой, с одноклассниками!      </vt:lpstr>
      <vt:lpstr>Презентация PowerPoint</vt:lpstr>
      <vt:lpstr>Презентация PowerPoint</vt:lpstr>
      <vt:lpstr>Презентация PowerPoint</vt:lpstr>
      <vt:lpstr>Классный час! Урок ПАМЯТИ И СЛАВЫ! </vt:lpstr>
      <vt:lpstr>Урок знаний!</vt:lpstr>
      <vt:lpstr>Полищук Полина – наша Отличница!</vt:lpstr>
      <vt:lpstr>Презентация PowerPoint</vt:lpstr>
      <vt:lpstr>2 сентября 2019-20 уч.г.</vt:lpstr>
      <vt:lpstr>Призеры Всероссийской школьной олимпиады по английскому языку!</vt:lpstr>
      <vt:lpstr> Результаты участия в Международной онлайн-олимпиаде по английскому языку                     Skyeng Super Cup, сезон “Autumn-2018” 6 класс.</vt:lpstr>
      <vt:lpstr>Презентация PowerPoint</vt:lpstr>
      <vt:lpstr>Классные часы: </vt:lpstr>
      <vt:lpstr>Презентация PowerPoint</vt:lpstr>
      <vt:lpstr>Фестиваль национальных культур «Яркие краски народов 2019!» Наш класс представлял Индию.</vt:lpstr>
      <vt:lpstr>Представление национального костюма и блюд Индии</vt:lpstr>
      <vt:lpstr>Презентация PowerPoint</vt:lpstr>
      <vt:lpstr>Наши грамоты !!!!!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Здоровья!</dc:title>
  <dc:creator>Анна Сергеевна</dc:creator>
  <cp:lastModifiedBy>Михаил</cp:lastModifiedBy>
  <cp:revision>58</cp:revision>
  <dcterms:created xsi:type="dcterms:W3CDTF">2018-09-13T08:34:49Z</dcterms:created>
  <dcterms:modified xsi:type="dcterms:W3CDTF">2019-12-15T11:08:02Z</dcterms:modified>
</cp:coreProperties>
</file>