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50" r:id="rId3"/>
    <p:sldId id="305" r:id="rId4"/>
    <p:sldId id="351" r:id="rId5"/>
    <p:sldId id="263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07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8" r:id="rId26"/>
    <p:sldId id="344" r:id="rId27"/>
    <p:sldId id="347" r:id="rId28"/>
    <p:sldId id="346" r:id="rId29"/>
    <p:sldId id="349" r:id="rId30"/>
    <p:sldId id="308" r:id="rId31"/>
    <p:sldId id="266" r:id="rId32"/>
    <p:sldId id="323" r:id="rId33"/>
    <p:sldId id="324" r:id="rId34"/>
    <p:sldId id="325" r:id="rId35"/>
    <p:sldId id="315" r:id="rId36"/>
    <p:sldId id="264" r:id="rId37"/>
    <p:sldId id="265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9" r:id="rId47"/>
    <p:sldId id="280" r:id="rId48"/>
    <p:sldId id="282" r:id="rId49"/>
    <p:sldId id="283" r:id="rId50"/>
    <p:sldId id="284" r:id="rId51"/>
    <p:sldId id="285" r:id="rId52"/>
    <p:sldId id="355" r:id="rId53"/>
    <p:sldId id="286" r:id="rId54"/>
    <p:sldId id="287" r:id="rId55"/>
    <p:sldId id="289" r:id="rId56"/>
    <p:sldId id="290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316" r:id="rId65"/>
    <p:sldId id="317" r:id="rId66"/>
    <p:sldId id="318" r:id="rId67"/>
    <p:sldId id="319" r:id="rId68"/>
    <p:sldId id="352" r:id="rId69"/>
    <p:sldId id="353" r:id="rId70"/>
    <p:sldId id="354" r:id="rId71"/>
    <p:sldId id="320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2" autoAdjust="0"/>
    <p:restoredTop sz="86468" autoAdjust="0"/>
  </p:normalViewPr>
  <p:slideViewPr>
    <p:cSldViewPr>
      <p:cViewPr varScale="1">
        <p:scale>
          <a:sx n="71" d="100"/>
          <a:sy n="71" d="100"/>
        </p:scale>
        <p:origin x="-5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398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61FD-27DA-4491-BFF5-E6C896D87BF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E4CB7-8FE2-446A-B5BB-C88211649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53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E4CB7-8FE2-446A-B5BB-C882116493A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87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58102"/>
            <a:ext cx="7198567" cy="922626"/>
          </a:xfrm>
        </p:spPr>
        <p:txBody>
          <a:bodyPr/>
          <a:lstStyle/>
          <a:p>
            <a:r>
              <a:rPr lang="ru-RU" dirty="0" smtClean="0"/>
              <a:t>Неделя технологии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Неделя технологии</a:t>
            </a:r>
          </a:p>
        </p:txBody>
      </p:sp>
      <p:pic>
        <p:nvPicPr>
          <p:cNvPr id="4" name="Рисунок 3" descr="http://sekretyuspehov.com/wp-content/uploads/2012/10/8880226367860088540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1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5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3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6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Как мы учились шить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8532813" cy="46418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6в класс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ЕРОЧКА\Desktop\всё для концерта\3. фото6В как учились шить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36" y="0"/>
            <a:ext cx="6351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ЕРОЧКА\Desktop\всё для концерта\3. фото6В как учились шить\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28" y="0"/>
            <a:ext cx="6850024" cy="70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ЕРОЧКА\Desktop\всё для концерта\3. фото6В как учились шить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516216" cy="68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ЕРОЧКА\Desktop\всё для концерта\3. фото6В как учились шить\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079788" cy="6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ЕРОЧКА\Desktop\всё для концерта\3. фото6В как учились шить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7261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ЕРОЧКА\Desktop\всё для концерта\3. фото6В как учились шить\6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2349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5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Русский народный танец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Исполняют  девочки 8В:</a:t>
            </a:r>
            <a:endParaRPr lang="en-US" dirty="0" smtClean="0">
              <a:solidFill>
                <a:srgbClr val="00B0F0"/>
              </a:solidFill>
              <a:latin typeface="Times New Roman, serif"/>
            </a:endParaRPr>
          </a:p>
          <a:p>
            <a:pPr marL="0" indent="0">
              <a:buNone/>
            </a:pPr>
            <a:endParaRPr lang="ru-RU" dirty="0" smtClean="0">
              <a:solidFill>
                <a:srgbClr val="00B0F0"/>
              </a:solidFill>
              <a:latin typeface="Times New Roman, serif"/>
            </a:endParaRPr>
          </a:p>
          <a:p>
            <a:r>
              <a:rPr lang="ru-RU" dirty="0" err="1" smtClean="0">
                <a:solidFill>
                  <a:srgbClr val="00B0F0"/>
                </a:solidFill>
                <a:latin typeface="Times New Roman, serif"/>
              </a:rPr>
              <a:t>Хуснутдинова</a:t>
            </a:r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 </a:t>
            </a:r>
            <a:r>
              <a:rPr lang="ru-RU" dirty="0">
                <a:solidFill>
                  <a:srgbClr val="00B0F0"/>
                </a:solidFill>
                <a:latin typeface="Times New Roman, serif"/>
              </a:rPr>
              <a:t>Алина, </a:t>
            </a:r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8В; 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Гончаренко </a:t>
            </a:r>
            <a:r>
              <a:rPr lang="ru-RU" dirty="0">
                <a:solidFill>
                  <a:srgbClr val="00B0F0"/>
                </a:solidFill>
                <a:latin typeface="Times New Roman, serif"/>
              </a:rPr>
              <a:t>Станислава, 8В</a:t>
            </a:r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;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Титова Ирина</a:t>
            </a:r>
            <a:r>
              <a:rPr lang="ru-RU" dirty="0">
                <a:solidFill>
                  <a:srgbClr val="00B0F0"/>
                </a:solidFill>
                <a:latin typeface="Times New Roman, serif"/>
              </a:rPr>
              <a:t>, 8В; </a:t>
            </a:r>
            <a:endParaRPr lang="ru-RU" dirty="0" smtClean="0">
              <a:solidFill>
                <a:srgbClr val="00B0F0"/>
              </a:solidFill>
              <a:latin typeface="Times New Roman, serif"/>
            </a:endParaRPr>
          </a:p>
          <a:p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Рахимова </a:t>
            </a:r>
            <a:r>
              <a:rPr lang="ru-RU" dirty="0">
                <a:solidFill>
                  <a:srgbClr val="00B0F0"/>
                </a:solidFill>
                <a:latin typeface="Times New Roman, serif"/>
              </a:rPr>
              <a:t>Бахтина, </a:t>
            </a:r>
            <a:r>
              <a:rPr lang="ru-RU" dirty="0" smtClean="0">
                <a:solidFill>
                  <a:srgbClr val="00B0F0"/>
                </a:solidFill>
                <a:latin typeface="Times New Roman, serif"/>
              </a:rPr>
              <a:t>8В;</a:t>
            </a:r>
            <a:endParaRPr lang="en-US" dirty="0" smtClean="0">
              <a:solidFill>
                <a:srgbClr val="00B0F0"/>
              </a:solidFill>
              <a:latin typeface="Times New Roman, serif"/>
            </a:endParaRPr>
          </a:p>
          <a:p>
            <a:endParaRPr lang="en-US" dirty="0">
              <a:solidFill>
                <a:srgbClr val="00B0F0"/>
              </a:solidFill>
              <a:latin typeface="Times New Roman, serif"/>
            </a:endParaRPr>
          </a:p>
          <a:p>
            <a:pPr marL="0" indent="0">
              <a:buNone/>
            </a:pPr>
            <a:r>
              <a:rPr lang="en-US" smtClean="0">
                <a:solidFill>
                  <a:srgbClr val="002060"/>
                </a:solidFill>
                <a:latin typeface="Times New Roman, serif"/>
              </a:rPr>
              <a:t>   </a:t>
            </a:r>
            <a:r>
              <a:rPr lang="ru-RU" smtClean="0">
                <a:solidFill>
                  <a:srgbClr val="002060"/>
                </a:solidFill>
                <a:latin typeface="Times New Roman, serif"/>
              </a:rPr>
              <a:t>рус</a:t>
            </a:r>
            <a:r>
              <a:rPr lang="ru-RU" dirty="0">
                <a:solidFill>
                  <a:srgbClr val="002060"/>
                </a:solidFill>
                <a:latin typeface="Times New Roman, serif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, serif"/>
              </a:rPr>
              <a:t>нар</a:t>
            </a:r>
            <a:r>
              <a:rPr lang="ru-RU" dirty="0">
                <a:solidFill>
                  <a:srgbClr val="002060"/>
                </a:solidFill>
                <a:latin typeface="Times New Roman, serif"/>
              </a:rPr>
              <a:t>. мелодия « Иван-Купала».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ЕРОЧКА\Desktop\всё для концерта\3. фото6В как учились шить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64779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ЕРОЧКА\Desktop\всё для концерта\3. фото6В как учились шить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30" y="0"/>
            <a:ext cx="928313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4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ЕРОЧКА\Desktop\всё для концерта\3. фото6В как учились шить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84" y="17140"/>
            <a:ext cx="9874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0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ЕРОЧКА\Desktop\всё для концерта\3. фото6В как учились шить\1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65276"/>
            <a:ext cx="6923092" cy="70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ЕРОЧКА\Desktop\всё для концерта\3. фото6В как учились шить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51834"/>
            <a:ext cx="5544616" cy="69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ЕРОЧКА\Desktop\всё для концерта\3. фото6В как учились шить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442658" cy="6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1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ЕРОЧКА\Desktop\всё для концерта\3. фото6В как учились шить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12"/>
            <a:ext cx="6840760" cy="67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66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ЕРОЧКА\Desktop\всё для концерта\3. фото6В как учились шить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607429" cy="70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ЕРОЧКА\Desktop\всё для концерта\3. фото6В как учились шить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80" y="0"/>
            <a:ext cx="33163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масленица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Сценка ТРИ ДЕВИЦЫ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" y="1196752"/>
            <a:ext cx="9143940" cy="582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7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915246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9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600200"/>
            <a:ext cx="59766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ВЕРОЧКА\Desktop\всё для концерта\для концфото\6масленица стучитс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216"/>
            <a:ext cx="7092279" cy="97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7108765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Акробатический </a:t>
            </a:r>
            <a:r>
              <a:rPr lang="ru-RU" dirty="0" smtClean="0"/>
              <a:t>номер</a:t>
            </a:r>
            <a:br>
              <a:rPr lang="ru-RU" dirty="0" smtClean="0"/>
            </a:br>
            <a:r>
              <a:rPr lang="ru-RU" dirty="0" smtClean="0"/>
              <a:t>(РЕПЕТИЦИЯ)</a:t>
            </a:r>
            <a:endParaRPr lang="ru-RU" dirty="0"/>
          </a:p>
        </p:txBody>
      </p:sp>
      <p:pic>
        <p:nvPicPr>
          <p:cNvPr id="4" name="Picture 2" descr="C:\Users\ВЕРОЧКА\Desktop\27.02.14\Фото-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5987008" cy="305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ЕРОЧКА\Desktop\27.02.14\Фото-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65" y="4228"/>
            <a:ext cx="2035235" cy="68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4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3429000"/>
            <a:ext cx="5770984" cy="2697163"/>
          </a:xfrm>
        </p:spPr>
        <p:txBody>
          <a:bodyPr>
            <a:normAutofit/>
          </a:bodyPr>
          <a:lstStyle/>
          <a:p>
            <a:r>
              <a:rPr lang="ru-RU" dirty="0" err="1"/>
              <a:t>Хуснутдинова</a:t>
            </a:r>
            <a:r>
              <a:rPr lang="ru-RU" dirty="0"/>
              <a:t> Алина </a:t>
            </a:r>
            <a:r>
              <a:rPr lang="ru-RU" dirty="0" smtClean="0"/>
              <a:t>8в;</a:t>
            </a:r>
          </a:p>
          <a:p>
            <a:r>
              <a:rPr lang="ru-RU" dirty="0" smtClean="0"/>
              <a:t>Гончаренко </a:t>
            </a:r>
            <a:r>
              <a:rPr lang="ru-RU" dirty="0"/>
              <a:t>Станислава 8в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Титова Ирина,8в</a:t>
            </a:r>
          </a:p>
          <a:p>
            <a:r>
              <a:rPr lang="ru-RU" dirty="0" smtClean="0"/>
              <a:t>Рахимова Бахтина,8в;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9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Украинская песня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Исполняет  ГОНЧАРЕНКО </a:t>
            </a:r>
            <a:r>
              <a:rPr lang="ru-RU" dirty="0"/>
              <a:t>С</a:t>
            </a:r>
            <a:r>
              <a:rPr lang="ru-RU" dirty="0" smtClean="0"/>
              <a:t>ТАНИСЛАВА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3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664"/>
            <a:ext cx="9144000" cy="1012974"/>
          </a:xfrm>
          <a:pattFill prst="pct90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dirty="0" smtClean="0"/>
              <a:t>Масленица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8532813" cy="4641850"/>
          </a:xfrm>
        </p:spPr>
        <p:txBody>
          <a:bodyPr/>
          <a:lstStyle/>
          <a:p>
            <a:pPr algn="ctr"/>
            <a:r>
              <a:rPr lang="ru-RU" dirty="0"/>
              <a:t>25 февраля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176464" cy="10849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844824"/>
            <a:ext cx="4572000" cy="42813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ЕРОЧКА\Desktop\всё для концерта\для концфото\6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2576"/>
            <a:ext cx="5220072" cy="797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347441"/>
            <a:ext cx="785921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ЕРОЧКА\Desktop\всё для концерта\для концфото\6на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34776"/>
            <a:ext cx="1045845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ЕРОЧКА\Desktop\всё для концерта\для концфото\6от10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60" y="0"/>
            <a:ext cx="10224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ЕРОЧКА\Desktop\всё для концерта\для концфото\6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3498"/>
            <a:ext cx="8524667" cy="906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18908" cy="213285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Действующие</a:t>
            </a:r>
            <a:r>
              <a:rPr lang="ru-RU" dirty="0"/>
              <a:t> лица и исполнители: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94116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dirty="0"/>
              <a:t>	</a:t>
            </a:r>
            <a:r>
              <a:rPr lang="ru-RU" dirty="0" smtClean="0"/>
              <a:t>-</a:t>
            </a:r>
            <a:r>
              <a:rPr lang="ru-RU" dirty="0" err="1" smtClean="0"/>
              <a:t>Мустафьева</a:t>
            </a:r>
            <a:r>
              <a:rPr lang="ru-RU" dirty="0" smtClean="0"/>
              <a:t> Лика-7а</a:t>
            </a:r>
            <a:r>
              <a:rPr lang="ru-RU" dirty="0"/>
              <a:t>, </a:t>
            </a:r>
          </a:p>
          <a:p>
            <a:r>
              <a:rPr lang="ru-RU" dirty="0"/>
              <a:t>	-1 девица</a:t>
            </a:r>
            <a:r>
              <a:rPr lang="ru-RU" dirty="0" smtClean="0"/>
              <a:t>: </a:t>
            </a:r>
            <a:r>
              <a:rPr lang="ru-RU" dirty="0" err="1" smtClean="0"/>
              <a:t>Хуснутдинова</a:t>
            </a:r>
            <a:r>
              <a:rPr lang="ru-RU" dirty="0" smtClean="0"/>
              <a:t> </a:t>
            </a:r>
            <a:r>
              <a:rPr lang="ru-RU" dirty="0"/>
              <a:t>Алина </a:t>
            </a:r>
            <a:r>
              <a:rPr lang="ru-RU" dirty="0" smtClean="0"/>
              <a:t>8в</a:t>
            </a:r>
            <a:r>
              <a:rPr lang="ru-RU" dirty="0"/>
              <a:t>;</a:t>
            </a:r>
          </a:p>
          <a:p>
            <a:r>
              <a:rPr lang="ru-RU" dirty="0"/>
              <a:t>	-2 девица: Гончаренко Станислава </a:t>
            </a:r>
            <a:r>
              <a:rPr lang="ru-RU" dirty="0" smtClean="0"/>
              <a:t>8</a:t>
            </a:r>
            <a:r>
              <a:rPr lang="ru-RU" dirty="0"/>
              <a:t>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	-</a:t>
            </a:r>
            <a:r>
              <a:rPr lang="ru-RU" dirty="0" smtClean="0"/>
              <a:t>3 девица</a:t>
            </a:r>
            <a:r>
              <a:rPr lang="ru-RU" dirty="0"/>
              <a:t>: Ира Титова </a:t>
            </a:r>
            <a:r>
              <a:rPr lang="ru-RU" dirty="0" smtClean="0"/>
              <a:t>8в;</a:t>
            </a:r>
            <a:endParaRPr lang="ru-RU" dirty="0"/>
          </a:p>
          <a:p>
            <a:r>
              <a:rPr lang="ru-RU" dirty="0"/>
              <a:t>	-Дубовая Ольга Ивановна, замена-Яна </a:t>
            </a:r>
            <a:r>
              <a:rPr lang="ru-RU" dirty="0" err="1" smtClean="0"/>
              <a:t>Булавинова</a:t>
            </a:r>
            <a:r>
              <a:rPr lang="ru-RU" dirty="0" smtClean="0"/>
              <a:t>, 9а;</a:t>
            </a:r>
            <a:endParaRPr lang="ru-RU" dirty="0"/>
          </a:p>
          <a:p>
            <a:r>
              <a:rPr lang="ru-RU" dirty="0"/>
              <a:t>	-</a:t>
            </a:r>
            <a:r>
              <a:rPr lang="ru-RU" dirty="0" err="1"/>
              <a:t>Букатова</a:t>
            </a:r>
            <a:r>
              <a:rPr lang="ru-RU" dirty="0"/>
              <a:t> Вера Владимировна </a:t>
            </a:r>
            <a:r>
              <a:rPr lang="ru-RU" dirty="0" smtClean="0"/>
              <a:t>– учитель технологии</a:t>
            </a:r>
            <a:r>
              <a:rPr lang="ru-RU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087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87" y="19168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ЕРОЧКА\Desktop\всё для концерта\для концфото\6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1219200"/>
            <a:ext cx="9382125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ЕРОЧКА\Desktop\всё для концерта\для концфото\6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5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ЕРОЧКА\Desktop\всё для концерта\для концфото\6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713" y="-320675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8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ЕРОЧКА\Desktop\всё для концерта\для концфото\6ф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325" y="98425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4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ВЕРОЧКА\Desktop\всё для концерта\для концфото\6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175" y="447675"/>
            <a:ext cx="10610850" cy="87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ВЕРОЧКА\Desktop\всё для концерта\для концфото\6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"/>
            <a:ext cx="9144000" cy="82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3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ВЕРОЧКА\Desktop\всё для концерта\для концфото\7Орманжи Екатер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6497"/>
            <a:ext cx="9144000" cy="699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ВЕРОЧКА\Desktop\всё для концерта\для концфото\7от 10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"/>
            <a:ext cx="8415987" cy="7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ВЕРОЧКА\Desktop\всё для концерта\для концфото\7от10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" y="288032"/>
            <a:ext cx="9542992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ВЕРОЧКА\Desktop\всё для концерта\для концфото\8от10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00" y="1"/>
            <a:ext cx="9108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7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411760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Учителя </a:t>
            </a:r>
            <a:r>
              <a:rPr lang="ru-RU" sz="2200" dirty="0" smtClean="0"/>
              <a:t>ТЕХНОЛОГИИ</a:t>
            </a:r>
            <a:endParaRPr lang="ru-RU" sz="2200" dirty="0"/>
          </a:p>
        </p:txBody>
      </p:sp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0"/>
            <a:ext cx="6480720" cy="2132857"/>
          </a:xfrm>
        </p:spPr>
        <p:txBody>
          <a:bodyPr>
            <a:normAutofit fontScale="92500"/>
          </a:bodyPr>
          <a:lstStyle/>
          <a:p>
            <a:r>
              <a:rPr lang="ru-RU" sz="4400" dirty="0" smtClean="0"/>
              <a:t>Дубовая Ольга Ивановна и </a:t>
            </a:r>
          </a:p>
          <a:p>
            <a:r>
              <a:rPr lang="ru-RU" sz="4400" dirty="0" err="1" smtClean="0"/>
              <a:t>Букатова</a:t>
            </a:r>
            <a:r>
              <a:rPr lang="ru-RU" sz="4400" dirty="0" smtClean="0"/>
              <a:t> Вера Владимировна</a:t>
            </a:r>
            <a:endParaRPr lang="ru-RU" sz="4400" dirty="0"/>
          </a:p>
        </p:txBody>
      </p:sp>
      <p:pic>
        <p:nvPicPr>
          <p:cNvPr id="1026" name="Picture 2" descr="C:\Users\ВЕРОЧКА\Desktop\DSC07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64296"/>
            <a:ext cx="2860106" cy="4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ЕРОЧКА\Desktop\всё для концерта\для концфото\5Ольга Ивучиться пор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51720"/>
            <a:ext cx="3079892" cy="4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1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246" y="404664"/>
            <a:ext cx="7499176" cy="10129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7344816" cy="41373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ВЕРОЧКА\Desktop\всё для концерта\для концфото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80653"/>
            <a:ext cx="7860870" cy="70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9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056784" cy="9989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772816"/>
            <a:ext cx="6768752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4" name="Picture 2" descr="C:\Users\ВЕРОЧКА\Desktop\всё для концерта\для концфото\11Дяченк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5438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6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Анапольская</a:t>
            </a:r>
            <a:r>
              <a:rPr lang="ru-RU" dirty="0" smtClean="0"/>
              <a:t> Александра </a:t>
            </a:r>
            <a:r>
              <a:rPr lang="ru-RU" smtClean="0"/>
              <a:t>Николаевна –учитель ИЗО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408712" cy="8689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700808"/>
            <a:ext cx="6851104" cy="44973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ВЕРОЧКА\Desktop\всё для концерта\для концфото\12Мездрина Тамароа,8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53133"/>
            <a:ext cx="7020272" cy="67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264696" cy="12289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988840"/>
            <a:ext cx="6480720" cy="41373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ВЕРОЧКА\Desktop\всё для концерта\для концфото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-96838"/>
            <a:ext cx="7077075" cy="87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76672"/>
            <a:ext cx="6192688" cy="9409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700808"/>
            <a:ext cx="6408712" cy="4453955"/>
          </a:xfrm>
        </p:spPr>
        <p:txBody>
          <a:bodyPr/>
          <a:lstStyle/>
          <a:p>
            <a:endParaRPr lang="ru-RU"/>
          </a:p>
        </p:txBody>
      </p:sp>
      <p:pic>
        <p:nvPicPr>
          <p:cNvPr id="32770" name="Picture 2" descr="C:\Users\ВЕРОЧКА\Desktop\всё для концерта\для концфото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"/>
            <a:ext cx="6408712" cy="68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6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0661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715200" cy="3917032"/>
          </a:xfrm>
        </p:spPr>
        <p:txBody>
          <a:bodyPr/>
          <a:lstStyle/>
          <a:p>
            <a:endParaRPr lang="ru-RU"/>
          </a:p>
        </p:txBody>
      </p:sp>
      <p:pic>
        <p:nvPicPr>
          <p:cNvPr id="33794" name="Picture 2" descr="C:\Users\ВЕРОЧКА\Desktop\всё для концерта\для концфото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-28167"/>
            <a:ext cx="7936557" cy="775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8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60648"/>
            <a:ext cx="5112568" cy="11569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916832"/>
            <a:ext cx="5616624" cy="42093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ВЕРОЧКА\Desktop\всё для концерта\для концфото\Фото-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-138113"/>
            <a:ext cx="6438900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0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75" y="548680"/>
            <a:ext cx="3714849" cy="792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374" y="1340768"/>
            <a:ext cx="3714849" cy="47133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ВЕРОЧКА\Desktop\всё для концерта\для концфото\Фото-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-14737"/>
            <a:ext cx="3714849" cy="95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ВЕРОЧКА\Desktop\всё для концерта\для концфото\Фото-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75" y="0"/>
            <a:ext cx="9181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4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ВЕРОЧКА\Desktop\всё для концерта\для концфото\Фото-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819" y="25648"/>
            <a:ext cx="9665820" cy="72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332656"/>
            <a:ext cx="3888432" cy="10849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340768"/>
            <a:ext cx="5124450" cy="47853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9938" name="Picture 2" descr="C:\Users\ВЕРОЧКА\Desktop\всё для концерта\для концфото\Фото-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323850"/>
            <a:ext cx="5124450" cy="87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ВЕРОЧКА\Desktop\всё для концерта\для концфото\Фото-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16"/>
            <a:ext cx="9036819" cy="77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388" y="260648"/>
            <a:ext cx="5062884" cy="115699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196752"/>
            <a:ext cx="5142136" cy="49294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986" name="Picture 2" descr="C:\Users\ВЕРОЧКА\Desktop\всё для концерта\для концфото\Фото-0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-384175"/>
            <a:ext cx="5524500" cy="867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849" y="-3915816"/>
            <a:ext cx="10042727" cy="131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7533455"/>
            <a:ext cx="8686800" cy="72008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332656"/>
            <a:ext cx="3401950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Ворожко Александр Михайлович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501008"/>
            <a:ext cx="3399733" cy="2625155"/>
          </a:xfrm>
        </p:spPr>
        <p:txBody>
          <a:bodyPr/>
          <a:lstStyle/>
          <a:p>
            <a:r>
              <a:rPr lang="ru-RU" smtClean="0"/>
              <a:t>Отрытый урок 25.02.14.</a:t>
            </a:r>
            <a:endParaRPr lang="ru-RU" dirty="0"/>
          </a:p>
        </p:txBody>
      </p:sp>
      <p:pic>
        <p:nvPicPr>
          <p:cNvPr id="1026" name="Picture 2" descr="C:\Users\ВЕРОЧКА\Desktop\27.02.14\Фото-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37" y="0"/>
            <a:ext cx="5634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Открытый урок у Александра Михайловича 27.02.14.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72819"/>
            <a:ext cx="7859216" cy="42533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ЕРОЧКА\Desktop\27.02.14\Фото-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2819"/>
            <a:ext cx="9144000" cy="497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9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РОЧКА\Desktop\27.02.14\Фото-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388" y="-891480"/>
            <a:ext cx="9474462" cy="83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0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9392"/>
            <a:ext cx="10033115" cy="752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5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" y="1"/>
            <a:ext cx="9111348" cy="68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9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5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89"/>
            <a:ext cx="9111347" cy="683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0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1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Какие бывают </a:t>
            </a:r>
            <a:r>
              <a:rPr lang="ru-RU" dirty="0" smtClean="0"/>
              <a:t>профессии</a:t>
            </a:r>
            <a:r>
              <a:rPr lang="en-US" dirty="0" smtClean="0"/>
              <a:t> (</a:t>
            </a:r>
            <a:r>
              <a:rPr lang="ru-RU" dirty="0" smtClean="0"/>
              <a:t>РЕПЕТИЦИЯ)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РОЧКА\Desktop\27.02.14\Фото-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1034"/>
            <a:ext cx="9144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0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115</Words>
  <Application>Microsoft Office PowerPoint</Application>
  <PresentationFormat>Экран (4:3)</PresentationFormat>
  <Paragraphs>41</Paragraphs>
  <Slides>71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Неделя технологии</vt:lpstr>
      <vt:lpstr>Русский народный танец </vt:lpstr>
      <vt:lpstr>Сценка ТРИ ДЕВИЦЫ</vt:lpstr>
      <vt:lpstr>Действующие лица и исполнители: </vt:lpstr>
      <vt:lpstr>Учителя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мы учились шить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масленица</vt:lpstr>
      <vt:lpstr>Презентация PowerPoint</vt:lpstr>
      <vt:lpstr>Презентация PowerPoint</vt:lpstr>
      <vt:lpstr>Акробатический номер (РЕПЕТИЦИЯ)</vt:lpstr>
      <vt:lpstr>танец</vt:lpstr>
      <vt:lpstr>Украинская песня</vt:lpstr>
      <vt:lpstr>Масленица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Анапольская Александра Николаевна –учитель ИЗО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Ворожко Александр Михайлович</vt:lpstr>
      <vt:lpstr>Открытый урок у Александра Михайловича 27.02.14.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бывают профессии (РЕПЕТИЦИЯ)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2014-02-27T14:56:54Z</dcterms:created>
  <dcterms:modified xsi:type="dcterms:W3CDTF">2014-03-03T09:39:59Z</dcterms:modified>
</cp:coreProperties>
</file>