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80" r:id="rId3"/>
    <p:sldId id="281" r:id="rId4"/>
    <p:sldId id="282" r:id="rId5"/>
    <p:sldId id="283" r:id="rId6"/>
    <p:sldId id="284" r:id="rId7"/>
    <p:sldId id="288" r:id="rId8"/>
    <p:sldId id="287" r:id="rId9"/>
    <p:sldId id="286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eccAk56PWb98Y+JlaH2WQ==" hashData="0tPyH0p1MY3678SrjGvhqnH8nABwuUn8VMnzsUBrdcYz3lEStR5AHzRWr5BQ7F3MXD/zO67ZHXYUEa0KO4+m1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010"/>
    <a:srgbClr val="800080"/>
    <a:srgbClr val="89FF89"/>
    <a:srgbClr val="C60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77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5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1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52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9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86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3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7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604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916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104072-78FE-49D4-96AA-AD6630089F51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2154A46-BC66-4F85-BBFD-768DA51AE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2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p3"/><Relationship Id="rId7" Type="http://schemas.openxmlformats.org/officeDocument/2006/relationships/image" Target="../media/image47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6.wav"/><Relationship Id="rId7" Type="http://schemas.openxmlformats.org/officeDocument/2006/relationships/image" Target="../media/image16.png"/><Relationship Id="rId12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34D0A-DF9D-40D1-9098-B4657D8A4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" y="67095"/>
            <a:ext cx="12171428" cy="6723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AA3BB2-AD44-4EF5-AEDF-8FD1CE946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0"/>
            <a:ext cx="6915150" cy="7006653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4720337-19E0-41D6-94B7-3E702676D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4726" y="5276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IVO - Hand Shadow Show - Театр теней-рук">
            <a:hlinkClick r:id="" action="ppaction://media"/>
            <a:extLst>
              <a:ext uri="{FF2B5EF4-FFF2-40B4-BE49-F238E27FC236}">
                <a16:creationId xmlns:a16="http://schemas.microsoft.com/office/drawing/2014/main" id="{BC5B61D9-C8B1-4290-87DE-D5058B97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3E79D2-4A87-484E-A10F-1A3ED1DF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96" y="2035163"/>
            <a:ext cx="4058021" cy="41074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66FF4-C222-4A62-80F2-01EA1CAB3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22" y="1894455"/>
            <a:ext cx="3829050" cy="4248150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E71C246A-EAEE-4E60-BE25-BD93688E8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637" y="5837805"/>
            <a:ext cx="609600" cy="609600"/>
          </a:xfrm>
          <a:prstGeom prst="rect">
            <a:avLst/>
          </a:prstGeom>
        </p:spPr>
      </p:pic>
      <p:pic>
        <p:nvPicPr>
          <p:cNvPr id="6" name="колокольчики колыбельная">
            <a:hlinkClick r:id="" action="ppaction://media"/>
            <a:extLst>
              <a:ext uri="{FF2B5EF4-FFF2-40B4-BE49-F238E27FC236}">
                <a16:creationId xmlns:a16="http://schemas.microsoft.com/office/drawing/2014/main" id="{05E5BA4F-073D-48C6-8D19-DD492B64A0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637" y="521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B25C3-9B1B-4A75-8F87-C73F615E5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427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49C094-FA27-4D35-ADED-956CFF2E5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15" y="5029200"/>
            <a:ext cx="1507861" cy="1507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6877EF-C9A6-4950-AD4B-6115C8ACA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577" y="206110"/>
            <a:ext cx="4724809" cy="451752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7D10E3CC-E4E9-4FB0-9B51-F92FF6464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788" y="6036212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D1EFB9-F3F5-4276-AC22-A9D4D56BA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3" y="393895"/>
            <a:ext cx="1139606" cy="1610751"/>
          </a:xfrm>
          <a:prstGeom prst="rect">
            <a:avLst/>
          </a:prstGeom>
        </p:spPr>
      </p:pic>
      <p:pic>
        <p:nvPicPr>
          <p:cNvPr id="12" name="Picture 2" descr="Картинки по запросу злая колдунья png">
            <a:extLst>
              <a:ext uri="{FF2B5EF4-FFF2-40B4-BE49-F238E27FC236}">
                <a16:creationId xmlns:a16="http://schemas.microsoft.com/office/drawing/2014/main" id="{EF3B0E9D-9124-40B1-A769-B73F9972F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28939" y="4190414"/>
            <a:ext cx="3597031" cy="32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edmy-vedmy_-_zloveschiy-smeh">
            <a:hlinkClick r:id="" action="ppaction://media"/>
            <a:extLst>
              <a:ext uri="{FF2B5EF4-FFF2-40B4-BE49-F238E27FC236}">
                <a16:creationId xmlns:a16="http://schemas.microsoft.com/office/drawing/2014/main" id="{993FC56D-F955-4B89-AA66-5A128EAA0C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79188" y="6036212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49429A-B328-4501-ACDC-D2FCA47447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5767" y="5383749"/>
            <a:ext cx="804742" cy="7925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061206-2579-4F74-A8A1-D42BA5C26C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3" y="5845836"/>
            <a:ext cx="804350" cy="7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5E-6 -4.07407E-6 L -2.5E-6 0.00024 C 0.01393 0.0007 0.02813 0.00116 0.0418 0.00278 C 0.04492 0.00324 0.05156 0.00741 0.05456 0.00903 C 0.05912 0.00764 0.06641 0.00533 0.07097 0.00278 C 0.07839 -0.00092 0.09271 -0.00949 0.09271 -0.00926 C 0.09388 -0.01342 0.0944 -0.01851 0.09636 -0.02176 C 0.09831 -0.0243 0.10117 -0.02361 0.10378 -0.02453 C 0.10716 -0.02569 0.11081 -0.02708 0.11446 -0.02777 C 0.12578 -0.03009 0.14896 -0.03379 0.14896 -0.03356 C 0.16133 -0.04074 0.15235 -0.03611 0.17617 -0.04282 C 0.20209 -0.05023 0.16966 -0.0412 0.20157 -0.04884 C 0.20521 -0.05 0.20873 -0.05115 0.2125 -0.05231 C 0.21719 -0.05324 0.22227 -0.0537 0.22709 -0.05509 C 0.22943 -0.05578 0.23177 -0.0574 0.23438 -0.05833 C 0.23724 -0.05926 0.24024 -0.06041 0.24336 -0.06111 C 0.24688 -0.0625 0.25065 -0.06296 0.2543 -0.06435 C 0.25912 -0.06597 0.2638 -0.06921 0.26888 -0.0706 C 0.2737 -0.07129 0.27852 -0.07245 0.28334 -0.07338 C 0.28972 -0.07523 0.30157 -0.08032 0.30703 -0.08287 C 0.30886 -0.08356 0.31055 -0.08495 0.3125 -0.08564 C 0.31472 -0.0868 0.31732 -0.0875 0.31966 -0.08888 C 0.32761 -0.09375 0.32565 -0.09444 0.33242 -0.10115 C 0.33972 -0.1081 0.33893 -0.10671 0.34701 -0.11018 C 0.35391 -0.12801 0.34649 -0.11273 0.36146 -0.12847 C 0.37722 -0.1456 0.36328 -0.13842 0.37969 -0.14398 C 0.38034 -0.14676 0.38034 -0.15023 0.38151 -0.15277 C 0.38334 -0.15763 0.39167 -0.16921 0.39427 -0.17129 C 0.39753 -0.1743 0.40143 -0.17523 0.40508 -0.17731 C 0.4069 -0.18055 0.40847 -0.18426 0.41055 -0.1868 C 0.41263 -0.18935 0.41589 -0.18958 0.41784 -0.19282 C 0.42084 -0.19791 0.42357 -0.20416 0.42513 -0.21111 C 0.42565 -0.21412 0.42565 -0.21759 0.42696 -0.22013 C 0.42826 -0.22407 0.4306 -0.22615 0.43242 -0.22963 C 0.43763 -0.27476 0.43646 -0.25856 0.43242 -0.34583 C 0.43203 -0.35 0.42995 -0.35393 0.42878 -0.35787 C 0.4263 -0.36458 0.42331 -0.37152 0.41966 -0.37638 C 0.4168 -0.37963 0.41328 -0.38194 0.41055 -0.38518 C 0.40847 -0.38796 0.40703 -0.39213 0.40508 -0.39467 C 0.40287 -0.39722 0.40013 -0.39814 0.39779 -0.40069 C 0.39532 -0.40324 0.3931 -0.40763 0.39063 -0.40972 C 0.38828 -0.4118 0.38568 -0.41203 0.38334 -0.41296 C 0.36237 -0.4206 0.38464 -0.41157 0.36693 -0.41921 C 0.35482 -0.41782 0.34258 -0.41828 0.3306 -0.41574 C 0.3267 -0.41527 0.32331 -0.4118 0.31966 -0.40972 C 0.31211 -0.40555 0.31576 -0.40879 0.30886 -0.40069 C 0.29909 -0.37638 0.31185 -0.40555 0.29974 -0.38518 C 0.29141 -0.37152 0.3013 -0.37916 0.29063 -0.37291 C 0.2888 -0.37013 0.28711 -0.36666 0.28516 -0.36412 C 0.28334 -0.36157 0.28138 -0.35995 0.27969 -0.35787 C 0.27722 -0.35486 0.27487 -0.35185 0.27253 -0.34861 C 0.2681 -0.32708 0.2737 -0.3537 0.26706 -0.32731 C 0.2625 -0.30949 0.26849 -0.32662 0.26159 -0.30902 C 0.25352 -0.25509 0.25638 -0.28379 0.25977 -0.1868 C 0.26003 -0.17638 0.26237 -0.17662 0.26706 -0.17129 C 0.26823 -0.16713 0.26888 -0.1625 0.27071 -0.15902 C 0.2806 -0.13819 0.27917 -0.1456 0.2888 -0.13171 C 0.29063 -0.1287 0.29219 -0.12476 0.29427 -0.12222 C 0.29636 -0.11967 0.29909 -0.11851 0.30157 -0.1162 C 0.32227 -0.09629 0.28985 -0.12638 0.3125 -0.10115 C 0.31393 -0.09907 0.31615 -0.09907 0.31784 -0.09791 C 0.31966 -0.09513 0.3211 -0.0912 0.32331 -0.08888 C 0.32487 -0.0868 0.32696 -0.0868 0.32878 -0.08564 C 0.34258 -0.07569 0.32891 -0.08125 0.34883 -0.07662 C 0.35443 -0.07176 0.36055 -0.06574 0.36693 -0.06435 C 0.39479 -0.05763 0.38412 -0.06157 0.39961 -0.05509 C 0.44571 -0.05625 0.49167 -0.05532 0.53776 -0.05833 C 0.54037 -0.05833 0.54258 -0.06226 0.54505 -0.06435 C 0.54922 -0.06828 0.553 -0.07384 0.55768 -0.07662 C 0.56354 -0.08009 0.57005 -0.07939 0.57591 -0.08287 C 0.6017 -0.09699 0.56953 -0.07893 0.6013 -0.09791 C 0.60482 -0.10023 0.60873 -0.10115 0.61224 -0.10393 C 0.62188 -0.11203 0.63099 -0.12291 0.64128 -0.12847 C 0.65235 -0.13472 0.66927 -0.14375 0.67761 -0.15277 C 0.67943 -0.15486 0.68125 -0.15694 0.68308 -0.15902 C 0.68789 -0.16504 0.69766 -0.17731 0.69766 -0.17708 C 0.70117 -0.18958 0.70677 -0.20972 0.71224 -0.21736 C 0.71576 -0.22222 0.71927 -0.22754 0.72305 -0.2324 C 0.72956 -0.24097 0.72904 -0.23611 0.73399 -0.25069 C 0.73555 -0.25555 0.73594 -0.26134 0.73763 -0.2662 C 0.73959 -0.27268 0.74245 -0.27824 0.74492 -0.28449 C 0.74727 -0.29143 0.74948 -0.29884 0.75222 -0.30578 C 0.75664 -0.31828 0.7638 -0.3287 0.76667 -0.34236 C 0.76849 -0.35185 0.76953 -0.36157 0.77214 -0.37013 C 0.77513 -0.38055 0.77696 -0.38611 0.77943 -0.39745 C 0.78177 -0.40995 0.78073 -0.4118 0.78308 -0.42523 C 0.78399 -0.43125 0.78542 -0.4375 0.78672 -0.44351 C 0.78724 -0.45185 0.78776 -0.45995 0.78854 -0.46805 C 0.78893 -0.47314 0.79037 -0.47801 0.79037 -0.4831 C 0.78998 -0.49328 0.78893 -0.52476 0.7849 -0.54143 C 0.7836 -0.5456 0.78242 -0.54953 0.78125 -0.5537 C 0.77943 -0.55879 0.77709 -0.56342 0.77578 -0.56875 C 0.76393 -0.6125 0.77852 -0.56944 0.76849 -0.59652 C 0.7668 -0.60046 0.75742 -0.62801 0.75573 -0.62986 C 0.75391 -0.63194 0.75235 -0.63472 0.75039 -0.63588 C 0.74792 -0.63773 0.74532 -0.63773 0.7431 -0.63912 C 0.7405 -0.64074 0.73828 -0.64305 0.73581 -0.64513 L 0.68125 -0.63912 C 0.67813 -0.63865 0.67513 -0.63796 0.67227 -0.63588 C 0.67005 -0.63472 0.66862 -0.63194 0.6668 -0.62986 C 0.66315 -0.62662 0.65964 -0.62314 0.65586 -0.6206 C 0.64974 -0.61713 0.64375 -0.61458 0.63763 -0.61157 C 0.63581 -0.6074 0.63451 -0.60277 0.63229 -0.5993 C 0.62227 -0.58495 0.62774 -0.60115 0.61953 -0.58703 C 0.61719 -0.58356 0.61602 -0.57893 0.61407 -0.57476 C 0.61224 -0.57176 0.61042 -0.56875 0.6086 -0.56597 C 0.60795 -0.5618 0.60755 -0.5574 0.60677 -0.5537 C 0.60573 -0.5493 0.60313 -0.54583 0.60313 -0.54143 C 0.60287 -0.53657 0.60352 -0.5 0.60677 -0.48634 C 0.60821 -0.48009 0.61016 -0.47384 0.61224 -0.46805 C 0.61433 -0.46157 0.61589 -0.4537 0.61953 -0.44976 L 0.63229 -0.43426 C 0.63347 -0.43125 0.63425 -0.42777 0.63581 -0.42523 C 0.63802 -0.42152 0.64063 -0.41898 0.6431 -0.41574 C 0.64766 -0.41041 0.65039 -0.40763 0.65586 -0.4037 C 0.66172 -0.39953 0.66797 -0.39537 0.67409 -0.39143 C 0.68438 -0.38449 0.68503 -0.3831 0.69766 -0.37916 C 0.70235 -0.37777 0.70729 -0.37708 0.71224 -0.37638 C 0.73646 -0.31458 0.71537 -0.36226 0.82852 -0.37013 C 0.85013 -0.37152 0.85117 -0.37939 0.87214 -0.38865 C 0.87865 -0.39143 0.88542 -0.39189 0.89206 -0.39467 C 0.92279 -0.40671 0.88125 -0.39537 0.91563 -0.4037 C 0.92058 -0.40763 0.92513 -0.41273 0.93021 -0.41574 C 0.93308 -0.41782 0.93646 -0.41713 0.93933 -0.41921 C 0.98308 -0.44953 0.94336 -0.4287 0.97383 -0.44351 C 0.98412 -0.45509 0.97383 -0.44513 0.98659 -0.45254 C 1.01315 -0.46875 0.99545 -0.46157 1.0138 -0.46805 C 1.02162 -0.48125 1.02683 -0.49097 1.03737 -0.50138 C 1.0405 -0.50463 1.04323 -0.50856 1.04649 -0.51088 C 1.04922 -0.51273 1.05261 -0.51296 1.0556 -0.51365 C 1.06185 -0.53217 1.06289 -0.53842 1.07188 -0.5537 C 1.07409 -0.55717 1.07696 -0.55902 1.07917 -0.5625 C 1.08933 -0.57986 1.07448 -0.56481 1.09011 -0.57801 C 1.09271 -0.58449 1.09623 -0.59375 1.09922 -0.5993 C 1.10196 -0.60486 1.10521 -0.60949 1.10834 -0.61458 C 1.11172 -0.63263 1.10716 -0.61597 1.1155 -0.62986 C 1.11706 -0.63263 1.11771 -0.63611 1.11914 -0.63912 C 1.12071 -0.64259 1.12292 -0.6449 1.12461 -0.64814 C 1.12904 -0.6574 1.13308 -0.66643 1.13737 -0.67569 C 1.14297 -0.68865 1.13907 -0.68287 1.14649 -0.69722 C 1.14805 -0.70046 1.15026 -0.70301 1.15183 -0.70625 C 1.15391 -0.71111 1.15521 -0.71689 1.15729 -0.72152 C 1.15886 -0.72523 1.16133 -0.72731 1.16276 -0.73078 C 1.17565 -0.76134 1.15456 -0.72338 1.1737 -0.75509 C 1.17435 -0.75926 1.17461 -0.76365 1.17552 -0.76736 C 1.18021 -0.78912 1.17748 -0.77129 1.18282 -0.78888 C 1.18789 -0.80671 1.17956 -0.78981 1.18998 -0.80717 C 1.19414 -0.82824 1.18933 -0.80231 1.19362 -0.83171 C 1.19675 -0.85254 1.19453 -0.82708 1.19727 -0.85601 C 1.2 -0.88634 1.19779 -0.87245 1.20091 -0.89583 C 1.20143 -0.90023 1.20183 -0.90416 1.20274 -0.9081 C 1.20443 -0.91666 1.2069 -0.92407 1.20821 -0.93263 C 1.21068 -0.94953 1.20977 -0.95046 1.21185 -0.96921 C 1.21211 -0.97361 1.21289 -0.97731 1.21367 -0.98125 C 1.21472 -0.9875 1.21654 -0.99351 1.21732 -0.99953 C 1.21784 -1.00578 1.21823 -1.01203 1.21914 -1.01782 C 1.2194 -1.02129 1.22032 -1.02407 1.22097 -1.02708 C 1.22149 -1.03125 1.22214 -1.03518 1.22279 -1.03935 C 1.22331 -1.04838 1.22344 -1.05787 1.22461 -1.06689 L 1.22995 -1.10347 C 1.2306 -1.10763 1.23138 -1.11134 1.23177 -1.11574 C 1.23386 -1.14328 1.23203 -1.1324 1.23542 -1.1493 C 1.23763 -1.18171 1.23724 -1.16736 1.23724 -1.19213 L 1.25912 -1.19838 L 1.31901 -1.15856 L 1.28268 -1.21064 L 1.34818 -1.17083 " pathEditMode="relative" rAng="0" ptsTypes="AAAAAAAAAAAAAAAAAAAAAAAAAAAAAAAAAAAAAAAAAAAAAAAAAAAAAAAAAAAAAAAAAAAAAAAAAAAAAAAAAAAAAAAAAAAAAAAAAAAAAAAAAAAAAAAAAAAAAAAAAAAAAAAAAAAAAAAAAAAAAAAAAAAAAAAAAAAAAAAAAAAAAAA">
                                      <p:cBhvr>
                                        <p:cTn id="1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09" y="-600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995F9A-35AF-478F-9230-D0E973F4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668" y="0"/>
            <a:ext cx="12237668" cy="74527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35D841-0D5A-4DB4-B99A-FD14A751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63" y="970671"/>
            <a:ext cx="2344273" cy="2006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5B8320-602A-4AE6-88E1-7BAE458F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3434056"/>
            <a:ext cx="1358389" cy="1761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D95BBD-43BB-4334-B107-F4072869D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364" y="5195677"/>
            <a:ext cx="1511939" cy="15058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67B7A1-6A85-496B-A726-0927194C2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48" y="60814"/>
            <a:ext cx="3776224" cy="22216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BE7F70-8B11-4CD5-8305-6F8AC40F9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8" y="5917455"/>
            <a:ext cx="921495" cy="9214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309E0E-0F66-4CEE-B6B1-6AF249D72E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89" y="5720283"/>
            <a:ext cx="1137717" cy="11377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6D740D-F634-4B8B-A944-88EF8B9F2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472" y="497284"/>
            <a:ext cx="1140051" cy="16094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5B2D-3DC8-4418-8087-B5F75548D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3" y="5845836"/>
            <a:ext cx="804350" cy="7898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E6A16D-8A56-49F9-BE84-043993630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5767" y="5383749"/>
            <a:ext cx="804742" cy="7925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92AFAA3-9836-4279-9769-1249202231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4694" y="6176298"/>
            <a:ext cx="80474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B25C3-9B1B-4A75-8F87-C73F615E5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427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49C094-FA27-4D35-ADED-956CFF2E5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15" y="5029200"/>
            <a:ext cx="1507861" cy="15078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D1EFB9-F3F5-4276-AC22-A9D4D56BA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3" y="393895"/>
            <a:ext cx="1139606" cy="16107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49429A-B328-4501-ACDC-D2FCA4744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7" y="5383749"/>
            <a:ext cx="804742" cy="7925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061206-2579-4F74-A8A1-D42BA5C26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3" y="5845836"/>
            <a:ext cx="804350" cy="7898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C4C9C0-1F0A-456C-842F-2881DC602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41" y="2436001"/>
            <a:ext cx="4504819" cy="456038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128F7C5C-4ED4-4523-96FA-B92885B772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28625" y="894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995F9A-35AF-478F-9230-D0E973F47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596" y="-3421"/>
            <a:ext cx="12237668" cy="74527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D95BBD-43BB-4334-B107-F4072869D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364" y="5195677"/>
            <a:ext cx="1511939" cy="15058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6D740D-F634-4B8B-A944-88EF8B9F2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472" y="497284"/>
            <a:ext cx="1140051" cy="16094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5B2D-3DC8-4418-8087-B5F75548D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3" y="5845836"/>
            <a:ext cx="804350" cy="7898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E6A16D-8A56-49F9-BE84-043993630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5767" y="5383749"/>
            <a:ext cx="804742" cy="7925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99AA21-9F7F-431D-8D91-834B84D80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4063" y="154933"/>
            <a:ext cx="4724809" cy="4517528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9D7E25-6613-4AC0-9B0F-2B1BEC37C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821" y="5609870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C2C3D77-A8E4-4E9B-AFC4-B2AD1E20B1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5236" y="5580841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DD6E54-34D7-4019-941E-EB7F39EF26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02" y="497284"/>
            <a:ext cx="2805801" cy="28058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47FD95-C7C6-4311-99A5-6631A33545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7" y="1584022"/>
            <a:ext cx="1288845" cy="25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D825CD-8100-43B0-94E2-5AA4E68B0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D8562-12AE-4527-8709-6F8E75E2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16" y="2986704"/>
            <a:ext cx="3810330" cy="3871296"/>
          </a:xfrm>
          <a:prstGeom prst="rect">
            <a:avLst/>
          </a:prstGeom>
        </p:spPr>
      </p:pic>
      <p:pic>
        <p:nvPicPr>
          <p:cNvPr id="6" name="Spanch_Bob_kvadratnye_shtany_Bulkane_puzyrkov_v_Bikini_Bottom_(vmuzice.me)">
            <a:hlinkClick r:id="" action="ppaction://media"/>
            <a:extLst>
              <a:ext uri="{FF2B5EF4-FFF2-40B4-BE49-F238E27FC236}">
                <a16:creationId xmlns:a16="http://schemas.microsoft.com/office/drawing/2014/main" id="{9B30092C-D7E9-4616-B001-B3A286A20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7778" y="606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E5DCB0-97A2-4C88-8235-36C47F1B6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" y="504406"/>
            <a:ext cx="3877285" cy="59009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ECCC7-A39C-446E-8EE1-BCF57B7DF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199" y="504406"/>
            <a:ext cx="2443491" cy="3036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8056B-F6D3-4124-850F-B2904B9FD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834" y="504405"/>
            <a:ext cx="2413138" cy="30340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4B96BC-344C-44D8-8DB0-D275C3288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198" y="3753118"/>
            <a:ext cx="2443491" cy="2943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D2F02-4269-4063-80EA-585B5E7B77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834" y="3753118"/>
            <a:ext cx="2413138" cy="29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928F2D-ADAD-4441-A019-E59F742D8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" y="1412947"/>
            <a:ext cx="3756074" cy="4266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C8C71-14D1-4C2E-876C-45449C923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058" y="451778"/>
            <a:ext cx="2421208" cy="2836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29B7F-035E-40D8-AF11-2DB9B6398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935" y="424774"/>
            <a:ext cx="2295757" cy="28735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FCACCA-A116-4E57-8CE3-936DC3EF5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8480" y="451777"/>
            <a:ext cx="2264444" cy="28362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A1CB6A-C436-4532-8E53-B551A75A9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083" y="3546252"/>
            <a:ext cx="2240609" cy="2774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83B244-6CB4-4AA4-AE79-7EB6B62B1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8480" y="3546252"/>
            <a:ext cx="2264444" cy="2774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AB8BCC-1AF5-4DA9-879F-BCAE84251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058" y="3546252"/>
            <a:ext cx="2421208" cy="27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2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88A582-46BC-4EC1-BFFF-36E571561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5" y="345282"/>
            <a:ext cx="4126984" cy="52952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10359-107C-42C7-8117-2BECE1233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224" y="345282"/>
            <a:ext cx="2403510" cy="31013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94D51-1C6A-435E-BB6C-28F266578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742" y="345282"/>
            <a:ext cx="2364359" cy="3101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26BAE-88ED-4417-94E8-67C91B734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109" y="345282"/>
            <a:ext cx="2396460" cy="31013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135416-5381-4500-B702-7EB481FF6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224" y="3557713"/>
            <a:ext cx="2403510" cy="2859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03DB9D-97BA-4966-8E97-3606700305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7218" y="3557713"/>
            <a:ext cx="2403883" cy="2859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BDF7-3BB1-4880-8E38-81D06F6E6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2109" y="3557713"/>
            <a:ext cx="2396460" cy="28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61" accel="50000">
                                          <p:stCondLst>
                                            <p:cond delay="26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64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8">
                                          <p:stCondLst>
                                            <p:cond delay="2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63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1" accel="50000">
                                          <p:stCondLst>
                                            <p:cond delay="26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8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1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ваква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652</TotalTime>
  <Words>0</Words>
  <Application>Microsoft Office PowerPoint</Application>
  <PresentationFormat>Широкоэкранный</PresentationFormat>
  <Paragraphs>0</Paragraphs>
  <Slides>11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Century Gothic</vt:lpstr>
      <vt:lpstr>Garamond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</dc:title>
  <dc:creator>User</dc:creator>
  <cp:lastModifiedBy>User</cp:lastModifiedBy>
  <cp:revision>55</cp:revision>
  <dcterms:created xsi:type="dcterms:W3CDTF">2017-09-16T12:12:28Z</dcterms:created>
  <dcterms:modified xsi:type="dcterms:W3CDTF">2019-02-06T13:45:18Z</dcterms:modified>
</cp:coreProperties>
</file>