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3" r:id="rId8"/>
    <p:sldId id="264" r:id="rId9"/>
    <p:sldId id="265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7" r:id="rId28"/>
    <p:sldId id="29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4660"/>
  </p:normalViewPr>
  <p:slideViewPr>
    <p:cSldViewPr>
      <p:cViewPr varScale="1">
        <p:scale>
          <a:sx n="103" d="100"/>
          <a:sy n="103" d="100"/>
        </p:scale>
        <p:origin x="-19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13FA-06DE-4C33-9835-FB099BF02127}" type="datetimeFigureOut">
              <a:rPr lang="ru-RU" smtClean="0"/>
              <a:t>26.03.2014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A04D-4594-45D3-A345-6A075A977F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13FA-06DE-4C33-9835-FB099BF02127}" type="datetimeFigureOut">
              <a:rPr lang="ru-RU" smtClean="0"/>
              <a:t>26.03.2014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A04D-4594-45D3-A345-6A075A977F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13FA-06DE-4C33-9835-FB099BF02127}" type="datetimeFigureOut">
              <a:rPr lang="ru-RU" smtClean="0"/>
              <a:t>26.03.2014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A04D-4594-45D3-A345-6A075A977F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13FA-06DE-4C33-9835-FB099BF02127}" type="datetimeFigureOut">
              <a:rPr lang="ru-RU" smtClean="0"/>
              <a:t>26.03.2014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A04D-4594-45D3-A345-6A075A977F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13FA-06DE-4C33-9835-FB099BF02127}" type="datetimeFigureOut">
              <a:rPr lang="ru-RU" smtClean="0"/>
              <a:t>26.03.2014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A04D-4594-45D3-A345-6A075A977F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13FA-06DE-4C33-9835-FB099BF02127}" type="datetimeFigureOut">
              <a:rPr lang="ru-RU" smtClean="0"/>
              <a:t>26.03.2014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A04D-4594-45D3-A345-6A075A977F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13FA-06DE-4C33-9835-FB099BF02127}" type="datetimeFigureOut">
              <a:rPr lang="ru-RU" smtClean="0"/>
              <a:t>26.03.2014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A04D-4594-45D3-A345-6A075A977F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13FA-06DE-4C33-9835-FB099BF02127}" type="datetimeFigureOut">
              <a:rPr lang="ru-RU" smtClean="0"/>
              <a:t>26.03.2014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A04D-4594-45D3-A345-6A075A977F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13FA-06DE-4C33-9835-FB099BF02127}" type="datetimeFigureOut">
              <a:rPr lang="ru-RU" smtClean="0"/>
              <a:t>26.03.2014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A04D-4594-45D3-A345-6A075A977F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13FA-06DE-4C33-9835-FB099BF02127}" type="datetimeFigureOut">
              <a:rPr lang="ru-RU" smtClean="0"/>
              <a:t>26.03.2014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A04D-4594-45D3-A345-6A075A977F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13FA-06DE-4C33-9835-FB099BF02127}" type="datetimeFigureOut">
              <a:rPr lang="ru-RU" smtClean="0"/>
              <a:t>26.03.2014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A04D-4594-45D3-A345-6A075A977F26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FEE13FA-06DE-4C33-9835-FB099BF02127}" type="datetimeFigureOut">
              <a:rPr lang="ru-RU" smtClean="0"/>
              <a:t>26.03.2014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E74A04D-4594-45D3-A345-6A075A977F2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8532440" cy="24482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Фотоотчет о работе библиотеки МБОУ СОШ № 31 </a:t>
            </a:r>
            <a:b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г. Мытищи</a:t>
            </a:r>
            <a:b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за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III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четверть 2013-2014 учебного года</a:t>
            </a: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293096"/>
            <a:ext cx="4680520" cy="1260629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/>
              <a:t>Выполнил </a:t>
            </a:r>
          </a:p>
          <a:p>
            <a:r>
              <a:rPr lang="ru-RU" sz="2400" b="1" dirty="0" smtClean="0"/>
              <a:t>Заведующая школьной библиотекой А.Б.Шишкина</a:t>
            </a:r>
          </a:p>
          <a:p>
            <a:endParaRPr lang="ru-RU" dirty="0"/>
          </a:p>
        </p:txBody>
      </p:sp>
      <p:pic>
        <p:nvPicPr>
          <p:cNvPr id="1029" name="Picture 5" descr="C:\Users\User\Desktop\БИБЛ МОЯ\Фото\личное\Я\я на раб месте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0928"/>
            <a:ext cx="2723832" cy="398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uki_Kajiura-nezhnaya_legkaya_i_nemnogo_grustnaya_melodiya_-_(bomzha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1640" y="57332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44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6075">
        <p:cut/>
      </p:transition>
    </mc:Choice>
    <mc:Fallback xmlns="">
      <p:transition advTm="36075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1"/>
      <p:bldP spid="3" grpId="0" uiExpand="1" build="p"/>
    </p:bldLst>
  </p:timing>
  <p:extLst>
    <p:ext uri="{E180D4A7-C9FB-4DFB-919C-405C955672EB}">
      <p14:showEvtLst xmlns:p14="http://schemas.microsoft.com/office/powerpoint/2010/main">
        <p14:playEvt time="2516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435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МАРТ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845049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dirty="0"/>
              <a:t>03.03.2014 - 190 лет со дня рождения К.Д. Ушинского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4914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42" name="Picture 2" descr="IMG_20140227_1245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552728" cy="489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73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6"/>
    </mc:Choice>
    <mc:Fallback xmlns="">
      <p:transition spd="slow" advTm="1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435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МАРТ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34971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«09.03.2014 - 80 лет со дня рождения Ю.А. Гагарина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4914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266" name="Picture 2" descr="IMG_20140319_1145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6" y="1628800"/>
            <a:ext cx="6194584" cy="462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IMG_20140319_1145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12" y="1265751"/>
            <a:ext cx="6885389" cy="558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26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6"/>
    </mc:Choice>
    <mc:Fallback xmlns="">
      <p:transition spd="slow" advTm="13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612576" y="404663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ЯНВАРЬ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27785" y="280972"/>
            <a:ext cx="6408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dirty="0" smtClean="0"/>
              <a:t>Информационные сообщения </a:t>
            </a:r>
            <a:r>
              <a:rPr lang="ru-RU" sz="2000" dirty="0"/>
              <a:t>на выставочном стенде библиотеки и </a:t>
            </a:r>
            <a:r>
              <a:rPr lang="ru-RU" sz="2000" dirty="0" smtClean="0"/>
              <a:t>выставки </a:t>
            </a:r>
            <a:r>
              <a:rPr lang="ru-RU" sz="2000" dirty="0"/>
              <a:t>книг по знаменательным </a:t>
            </a:r>
            <a:r>
              <a:rPr lang="ru-RU" sz="2000" dirty="0" smtClean="0"/>
              <a:t>датам месяца: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0041" y="1412776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«22.01.2014 - 110 лет со дня рождения Аркадия Гайдара»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916832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«27.01.2014 - 135 лет со дня рождения </a:t>
            </a:r>
            <a:r>
              <a:rPr lang="ru-RU" dirty="0" err="1"/>
              <a:t>П.П.Бажова</a:t>
            </a:r>
            <a:r>
              <a:rPr lang="ru-RU" dirty="0"/>
              <a:t>»</a:t>
            </a:r>
          </a:p>
        </p:txBody>
      </p:sp>
      <p:pic>
        <p:nvPicPr>
          <p:cNvPr id="12290" name="Picture 2" descr="IMG_20140131_1148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587" y="2421999"/>
            <a:ext cx="5567710" cy="419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5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2"/>
    </mc:Choice>
    <mc:Fallback xmlns="">
      <p:transition spd="slow" advTm="12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32656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ЯНВАРЬ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193086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«22.01.2014 - 110 лет со дня рождения Аркадия Гайдара»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5332" y="1732166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«27.01.2014 - 135 лет со дня рождения </a:t>
            </a:r>
            <a:r>
              <a:rPr lang="ru-RU" dirty="0" err="1"/>
              <a:t>П.П.Бажова</a:t>
            </a:r>
            <a:r>
              <a:rPr lang="ru-RU" dirty="0"/>
              <a:t>»</a:t>
            </a:r>
          </a:p>
        </p:txBody>
      </p:sp>
      <p:pic>
        <p:nvPicPr>
          <p:cNvPr id="15362" name="Picture 2" descr="IMG_20140131_1147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4059029" cy="408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IMG_20140131_1147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23" y="2636912"/>
            <a:ext cx="3885190" cy="408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49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3"/>
    </mc:Choice>
    <mc:Fallback xmlns="">
      <p:transition spd="slow" advTm="13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ЯНВАРЬ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70400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«27 января - День снятия блокады Ленинграда»</a:t>
            </a:r>
          </a:p>
        </p:txBody>
      </p:sp>
      <p:pic>
        <p:nvPicPr>
          <p:cNvPr id="16386" name="Picture 2" descr="IMG_20140129_1426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82108"/>
            <a:ext cx="4392488" cy="485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40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91"/>
    </mc:Choice>
    <mc:Fallback xmlns="">
      <p:transition spd="slow" advTm="1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041" y="260648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ЯНВАРЬ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9322" y="1196752"/>
            <a:ext cx="8676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Подготовлена и оформлена выставка книг в рамках проводимой в школе «</a:t>
            </a:r>
            <a:r>
              <a:rPr lang="ru-RU" dirty="0" smtClean="0"/>
              <a:t>Недели русского </a:t>
            </a:r>
            <a:r>
              <a:rPr lang="ru-RU" dirty="0"/>
              <a:t>языка и литературы»</a:t>
            </a:r>
          </a:p>
        </p:txBody>
      </p:sp>
      <p:pic>
        <p:nvPicPr>
          <p:cNvPr id="17410" name="Picture 2" descr="IMG_20140122_1136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30" y="1947799"/>
            <a:ext cx="6261115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7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1"/>
    </mc:Choice>
    <mc:Fallback xmlns="">
      <p:transition spd="slow" advTm="1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041" y="260648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ФЕВРАЛЬ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9322" y="1196752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«3 февраля - День борьбы с ненормативной лексикой»</a:t>
            </a:r>
          </a:p>
        </p:txBody>
      </p:sp>
      <p:pic>
        <p:nvPicPr>
          <p:cNvPr id="18434" name="Picture 2" descr="IMG_20140131_1732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4392488" cy="484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1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0"/>
    </mc:Choice>
    <mc:Fallback xmlns="">
      <p:transition spd="slow" advTm="1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041" y="260648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ФЕВРАЛЬ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4400" y="1044067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«7 февраля - Начало зимних Олимпийских игр в Сочи»</a:t>
            </a:r>
          </a:p>
        </p:txBody>
      </p:sp>
      <p:pic>
        <p:nvPicPr>
          <p:cNvPr id="19458" name="Picture 2" descr="IMG_20140214_1537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10" y="1566084"/>
            <a:ext cx="6648680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1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3"/>
    </mc:Choice>
    <mc:Fallback xmlns="">
      <p:transition spd="slow" advTm="12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041" y="260648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ФЕВРАЛЬ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9322" y="1012086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«11 февраля - 120 лет со дня рождения </a:t>
            </a:r>
            <a:r>
              <a:rPr lang="ru-RU" dirty="0" err="1"/>
              <a:t>В.В.Бианки</a:t>
            </a:r>
            <a:r>
              <a:rPr lang="ru-RU" dirty="0"/>
              <a:t>»</a:t>
            </a:r>
          </a:p>
        </p:txBody>
      </p:sp>
      <p:pic>
        <p:nvPicPr>
          <p:cNvPr id="20482" name="Picture 2" descr="IMG_20140217_1734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87488"/>
            <a:ext cx="6668635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12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6"/>
    </mc:Choice>
    <mc:Fallback xmlns="">
      <p:transition spd="slow" advTm="13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041" y="260648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ФЕВРАЛЬ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9322" y="1196752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«13 февраля - 245 лет со дня рождения </a:t>
            </a:r>
            <a:r>
              <a:rPr lang="ru-RU" dirty="0" err="1"/>
              <a:t>И.А.Крылова</a:t>
            </a:r>
            <a:r>
              <a:rPr lang="ru-RU" dirty="0"/>
              <a:t>»</a:t>
            </a:r>
          </a:p>
        </p:txBody>
      </p:sp>
      <p:pic>
        <p:nvPicPr>
          <p:cNvPr id="21506" name="Picture 2" descr="IMG_20140217_1734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653264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30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6"/>
    </mc:Choice>
    <mc:Fallback xmlns="">
      <p:transition spd="slow" advTm="13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656"/>
            <a:ext cx="8208912" cy="136815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Работа школьной библиотеки – это не только работа с учебниками и фондом художественной литературы </a:t>
            </a:r>
          </a:p>
        </p:txBody>
      </p:sp>
      <p:pic>
        <p:nvPicPr>
          <p:cNvPr id="6" name="Picture 3" descr="C:\Users\User\Desktop\ФОТО со Стенда\МОЯ БИБЛИОТЕКА\Библиотека сейчас\IMG_20140325_1737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4173421" cy="31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ФОТО со Стенда\МОЯ БИБЛИОТЕКА\Библиотека сейчас\IMG_20140325_173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ФОТО со Стенда\МОЯ БИБЛИОТЕКА\Библиотека сейчас\IMG_20140325_173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732240" cy="50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2894">
        <p:cut/>
      </p:transition>
    </mc:Choice>
    <mc:Fallback xmlns="">
      <p:transition advTm="12894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041" y="260648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МАРТ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9322" y="1054952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«03 марта - Где и как отмечают праздник Масленица?»</a:t>
            </a:r>
            <a:endParaRPr lang="ru-RU" dirty="0"/>
          </a:p>
        </p:txBody>
      </p:sp>
      <p:pic>
        <p:nvPicPr>
          <p:cNvPr id="22530" name="Picture 2" descr="IMG_20140307_1106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97930"/>
            <a:ext cx="6790149" cy="507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28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2"/>
    </mc:Choice>
    <mc:Fallback xmlns="">
      <p:transition spd="slow" advTm="13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041" y="260648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МАРТ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9322" y="1196752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«03.03.2014 - 190 лет со дня рождения К.Д. Ушинского»</a:t>
            </a:r>
          </a:p>
        </p:txBody>
      </p:sp>
      <p:pic>
        <p:nvPicPr>
          <p:cNvPr id="23554" name="Picture 2" descr="IMG_20140307_1106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194" y="1844824"/>
            <a:ext cx="6408712" cy="478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0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9"/>
    </mc:Choice>
    <mc:Fallback xmlns="">
      <p:transition spd="slow" advTm="14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041" y="260648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МАРТ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9322" y="1196752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«03.03.2014 - 115 лет со дня рождения Ю.К. </a:t>
            </a:r>
            <a:r>
              <a:rPr lang="ru-RU" dirty="0" err="1"/>
              <a:t>Олеша</a:t>
            </a:r>
            <a:r>
              <a:rPr lang="ru-RU" dirty="0"/>
              <a:t>»</a:t>
            </a:r>
          </a:p>
        </p:txBody>
      </p:sp>
      <p:pic>
        <p:nvPicPr>
          <p:cNvPr id="24578" name="Picture 2" descr="IMG_20140307_1106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11" y="1748716"/>
            <a:ext cx="6529574" cy="492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7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4"/>
    </mc:Choice>
    <mc:Fallback xmlns="">
      <p:transition spd="slow" advTm="12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041" y="260648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МАРТ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9322" y="1196752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«08 марта - Международный женский день»</a:t>
            </a:r>
          </a:p>
        </p:txBody>
      </p:sp>
      <p:pic>
        <p:nvPicPr>
          <p:cNvPr id="25602" name="Picture 2" descr="IMG_20140307_1135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178" y="1700808"/>
            <a:ext cx="6696744" cy="502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6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6"/>
    </mc:Choice>
    <mc:Fallback xmlns="">
      <p:transition spd="slow" advTm="1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5261" y="1553309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участие в качестве члена жюри на конкурсе чтецов «Лимерик»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8438" y="168314"/>
            <a:ext cx="83820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/>
              <a:t>Прочее</a:t>
            </a:r>
          </a:p>
          <a:p>
            <a:pPr lvl="0"/>
            <a:endParaRPr lang="ru-RU" sz="2400" b="1" i="1" dirty="0" smtClean="0"/>
          </a:p>
          <a:p>
            <a:r>
              <a:rPr lang="ru-RU" sz="2000" dirty="0"/>
              <a:t>В рамках проводимой в школе «Недели английского языка</a:t>
            </a:r>
            <a:r>
              <a:rPr lang="ru-RU" sz="2000" dirty="0" smtClean="0"/>
              <a:t>»:</a:t>
            </a:r>
            <a:endParaRPr lang="ru-RU" sz="2000" dirty="0"/>
          </a:p>
          <a:p>
            <a:pPr lvl="0"/>
            <a:endParaRPr lang="ru-RU" sz="2000" dirty="0"/>
          </a:p>
        </p:txBody>
      </p:sp>
      <p:pic>
        <p:nvPicPr>
          <p:cNvPr id="26626" name="Picture 2" descr="IMG_20140210_1101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30" y="2276872"/>
            <a:ext cx="3344590" cy="44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81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3"/>
    </mc:Choice>
    <mc:Fallback xmlns="">
      <p:transition spd="slow" advTm="13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1340768"/>
            <a:ext cx="8676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участие в качестве члена жюри на конкурсе презентаций учащихся «Зима - время спорта»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7650" name="Picture 2" descr="IMG_20140212_0901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569" y="2183924"/>
            <a:ext cx="4393905" cy="333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IMG_20140212_0853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1" y="1965406"/>
            <a:ext cx="5720915" cy="428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IMG_20140212_0852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884" y="2183924"/>
            <a:ext cx="5675758" cy="424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IMG_20140212_0922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74" y="2329907"/>
            <a:ext cx="3290802" cy="44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38438" y="168314"/>
            <a:ext cx="83820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/>
              <a:t>Прочее</a:t>
            </a:r>
          </a:p>
          <a:p>
            <a:pPr lvl="0"/>
            <a:endParaRPr lang="ru-RU" sz="2400" b="1" i="1" dirty="0" smtClean="0"/>
          </a:p>
          <a:p>
            <a:r>
              <a:rPr lang="ru-RU" sz="2000" dirty="0"/>
              <a:t>В рамках проводимой в школе «Недели английского языка</a:t>
            </a:r>
            <a:r>
              <a:rPr lang="ru-RU" sz="2000" dirty="0" smtClean="0"/>
              <a:t>»:</a:t>
            </a:r>
            <a:endParaRPr lang="ru-RU" sz="2000" dirty="0"/>
          </a:p>
          <a:p>
            <a:pPr lvl="0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2598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2"/>
    </mc:Choice>
    <mc:Fallback xmlns="">
      <p:transition spd="slow" advTm="13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5651" y="1197730"/>
            <a:ext cx="8676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помощь в проведении выставки творческих работ учащихся начальной школы</a:t>
            </a:r>
          </a:p>
        </p:txBody>
      </p:sp>
      <p:pic>
        <p:nvPicPr>
          <p:cNvPr id="28674" name="Picture 2" descr="IMG_20140210_1127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28253"/>
            <a:ext cx="3266704" cy="432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IMG_20140211_1013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02319"/>
            <a:ext cx="3286512" cy="43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2862" y="74346"/>
            <a:ext cx="83820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/>
              <a:t>Прочее</a:t>
            </a:r>
          </a:p>
          <a:p>
            <a:pPr lvl="0"/>
            <a:endParaRPr lang="ru-RU" sz="2400" b="1" i="1" dirty="0" smtClean="0"/>
          </a:p>
          <a:p>
            <a:r>
              <a:rPr lang="ru-RU" sz="2000" dirty="0"/>
              <a:t>В рамках проводимой в школе «Недели английского языка</a:t>
            </a:r>
            <a:r>
              <a:rPr lang="ru-RU" sz="2000" dirty="0" smtClean="0"/>
              <a:t>»:</a:t>
            </a:r>
            <a:endParaRPr lang="ru-RU" sz="2000" dirty="0"/>
          </a:p>
          <a:p>
            <a:pPr lvl="0"/>
            <a:endParaRPr lang="ru-RU" sz="2000" dirty="0"/>
          </a:p>
        </p:txBody>
      </p:sp>
      <p:pic>
        <p:nvPicPr>
          <p:cNvPr id="6" name="Picture 4" descr="IMG_20140212_0931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4667"/>
            <a:ext cx="5060557" cy="379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IMG_20140212_1014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75" y="2131114"/>
            <a:ext cx="6054317" cy="453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MG_20140207_1718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55" y="3048663"/>
            <a:ext cx="4335033" cy="32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MG_20140207_17150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16" y="2131115"/>
            <a:ext cx="4774824" cy="360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IMG_20140214_1537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67" y="1844061"/>
            <a:ext cx="6848084" cy="513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6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8"/>
    </mc:Choice>
    <mc:Fallback xmlns="">
      <p:transition spd="slow" advTm="2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1897118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Участие в качестве члена </a:t>
            </a:r>
            <a:r>
              <a:rPr lang="ru-RU" dirty="0" smtClean="0"/>
              <a:t>жюри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9392" y="47695"/>
            <a:ext cx="838203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/>
              <a:t>Прочее</a:t>
            </a:r>
          </a:p>
          <a:p>
            <a:pPr lvl="0"/>
            <a:endParaRPr lang="ru-RU" sz="2400" b="1" i="1" dirty="0" smtClean="0"/>
          </a:p>
          <a:p>
            <a:pPr algn="just"/>
            <a:r>
              <a:rPr lang="ru-RU" sz="2000" dirty="0"/>
              <a:t>В рамках проводимой в школе </a:t>
            </a:r>
            <a:r>
              <a:rPr lang="ru-RU" sz="2000" dirty="0" smtClean="0"/>
              <a:t>2-ой школьной научно-практической конференции секции «Естественных наук» среди 1-5 классов</a:t>
            </a:r>
          </a:p>
          <a:p>
            <a:endParaRPr lang="ru-RU" sz="2000" dirty="0"/>
          </a:p>
          <a:p>
            <a:pPr lvl="0"/>
            <a:endParaRPr lang="ru-RU" sz="2000" dirty="0"/>
          </a:p>
        </p:txBody>
      </p:sp>
      <p:pic>
        <p:nvPicPr>
          <p:cNvPr id="31746" name="Picture 2" descr="1 место Мурашова Эллина 1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6450"/>
            <a:ext cx="5688632" cy="426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G_20140314_115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92" y="2261175"/>
            <a:ext cx="5695665" cy="427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G_20140314_1338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261175"/>
            <a:ext cx="5699081" cy="426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MG_20140314_1302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61175"/>
            <a:ext cx="5678525" cy="425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Ефремов Артем 2В участни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62" y="2261175"/>
            <a:ext cx="5649821" cy="423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Кудрявцев Иван 4А участни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148" y="2263812"/>
            <a:ext cx="5692561" cy="426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Лукашенкова Алена 5Д участни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2" y="2282611"/>
            <a:ext cx="5661814" cy="423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Метелёва Вика 4Б участни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99467"/>
            <a:ext cx="5672994" cy="425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Петрова Инна 4В участни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89955"/>
            <a:ext cx="5616624" cy="423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Хок Арбин 4Б участни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61175"/>
            <a:ext cx="5627956" cy="422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Хорош Катя 4В участник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28" y="2294579"/>
            <a:ext cx="5616048" cy="42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Чирьева Вика 4В участник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45" y="2301626"/>
            <a:ext cx="5616624" cy="421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9"/>
    </mc:Choice>
    <mc:Fallback xmlns="">
      <p:transition spd="slow" advTm="26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5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500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692696"/>
            <a:ext cx="8676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СПАСИБО ВСЕМ ЗА ВНИМАНИЕ</a:t>
            </a:r>
            <a:endParaRPr lang="ru-RU" sz="3600" b="1" i="1" dirty="0"/>
          </a:p>
        </p:txBody>
      </p:sp>
      <p:pic>
        <p:nvPicPr>
          <p:cNvPr id="44034" name="Picture 2" descr="C:\Users\User\Desktop\БИБЛ МОЯ\Фото\личное\ФОТО МЫТИЩИ\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80" y="1782274"/>
            <a:ext cx="6978352" cy="41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88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4"/>
    </mc:Choice>
    <mc:Fallback xmlns="">
      <p:transition spd="slow" advTm="6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ТО со Стенда\МОЯ БИБЛИОТЕКА\Библиотека сейчас\IMG_20140325_173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77604"/>
            <a:ext cx="5022812" cy="376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4624"/>
            <a:ext cx="8100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но и большой труд по непосредственной работе с учащимися: проведение выставок, библиотечных уроков и прочее, прочее, прочее…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8874" y="161428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данной презентации представлен фотоотчет о проделанной мною работе за </a:t>
            </a:r>
            <a:r>
              <a:rPr lang="en-US" dirty="0" smtClean="0"/>
              <a:t>III </a:t>
            </a:r>
            <a:r>
              <a:rPr lang="ru-RU" dirty="0" smtClean="0"/>
              <a:t>четверть. </a:t>
            </a:r>
          </a:p>
          <a:p>
            <a:pPr algn="ctr"/>
            <a:r>
              <a:rPr lang="ru-RU" dirty="0" smtClean="0"/>
              <a:t>С текстом самого отчета можно ознакомиться на сайте нашей школы в разделе </a:t>
            </a:r>
            <a:r>
              <a:rPr lang="ru-RU" b="1" i="1" dirty="0" smtClean="0"/>
              <a:t>«БИБЛИОТЕКА»</a:t>
            </a:r>
            <a:endParaRPr lang="ru-RU" b="1" i="1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575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3"/>
    </mc:Choice>
    <mc:Fallback xmlns="">
      <p:transition spd="slow" advTm="13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435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ЯНВАРЬ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280972"/>
            <a:ext cx="5006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/>
              <a:t>Фото с библиотечных уроков:</a:t>
            </a:r>
          </a:p>
        </p:txBody>
      </p:sp>
      <p:pic>
        <p:nvPicPr>
          <p:cNvPr id="3074" name="Picture 2" descr="IMG_20140204_1257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1" y="1556792"/>
            <a:ext cx="551142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IMG_20140204_1257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80" y="1547410"/>
            <a:ext cx="5485117" cy="411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G_20140204_1259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58126"/>
            <a:ext cx="6552728" cy="490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153078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«27.01.2014 - 135 лет со дня рождения </a:t>
            </a:r>
            <a:r>
              <a:rPr lang="ru-RU" dirty="0" err="1"/>
              <a:t>П.П.Бажова</a:t>
            </a:r>
            <a:r>
              <a:rPr lang="ru-RU" dirty="0" smtClean="0"/>
              <a:t>»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36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5"/>
    </mc:Choice>
    <mc:Fallback xmlns="">
      <p:transition spd="slow" advTm="12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435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ЯНВАРЬ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2547" y="855935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«27 января - День снятия блокады Ленинграда»</a:t>
            </a:r>
            <a:endParaRPr lang="ru-RU" dirty="0"/>
          </a:p>
        </p:txBody>
      </p:sp>
      <p:pic>
        <p:nvPicPr>
          <p:cNvPr id="4098" name="Picture 2" descr="IMG_20140127_1057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35730"/>
            <a:ext cx="6887167" cy="51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9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6"/>
    </mc:Choice>
    <mc:Fallback xmlns="">
      <p:transition spd="slow" advTm="12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4355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ФЕВРАЛЬ</a:t>
            </a:r>
            <a:endParaRPr lang="ru-RU" sz="3600" dirty="0" smtClean="0"/>
          </a:p>
          <a:p>
            <a:pPr algn="ctr"/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834971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«7 февраля - Начало зимних Олимпийских игр в Сочи»</a:t>
            </a:r>
            <a:endParaRPr lang="ru-RU" dirty="0"/>
          </a:p>
        </p:txBody>
      </p:sp>
      <p:pic>
        <p:nvPicPr>
          <p:cNvPr id="5122" name="Picture 2" descr="IMG_20140207_121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8969"/>
            <a:ext cx="6509859" cy="488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IMG_20140210_1235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88969"/>
            <a:ext cx="6495432" cy="488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0637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4914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Picture 5" descr="IMG_20140211_1210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6298573" cy="471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G_20140211_1214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77" y="1234458"/>
            <a:ext cx="6008011" cy="449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48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8"/>
    </mc:Choice>
    <mc:Fallback xmlns="">
      <p:transition spd="slow" advTm="12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435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ФЕВРАЛЬ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3772" y="845049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«8 февраля - День юного героя-антифашиста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4914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0" name="Picture 2" descr="IMG_20140221_1033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628800"/>
            <a:ext cx="6804248" cy="50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IMG_20140221_1107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2" y="1340768"/>
            <a:ext cx="6696744" cy="501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90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3"/>
    </mc:Choice>
    <mc:Fallback xmlns="">
      <p:transition spd="slow" advTm="1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435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ФЕВРАЛЬ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0323" y="1011147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«13 февраля - 245 лет со дня рождения </a:t>
            </a:r>
            <a:r>
              <a:rPr lang="ru-RU" dirty="0" err="1"/>
              <a:t>И.А.Крылова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4914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4" name="Picture 2" descr="IMG_20140217_1134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88" y="1844824"/>
            <a:ext cx="6546583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74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8"/>
    </mc:Choice>
    <mc:Fallback xmlns="">
      <p:transition spd="slow" advTm="1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435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ФЕВРАЛЬ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968412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«23 февраля - День защитника </a:t>
            </a:r>
            <a:r>
              <a:rPr lang="ru-RU" dirty="0" smtClean="0"/>
              <a:t>Отечества»</a:t>
            </a:r>
            <a:endParaRPr lang="ru-RU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4914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8" name="Picture 2" descr="IMG_20140221_1117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68" y="1556793"/>
            <a:ext cx="6809115" cy="510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3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1"/>
    </mc:Choice>
    <mc:Fallback xmlns="">
      <p:transition spd="slow" advTm="1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8"/>
</p:tagLst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325</TotalTime>
  <Words>448</Words>
  <Application>Microsoft Office PowerPoint</Application>
  <PresentationFormat>Экран (4:3)</PresentationFormat>
  <Paragraphs>69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Spring</vt:lpstr>
      <vt:lpstr>Фотоотчет о работе библиотеки МБОУ СОШ № 31  г. Мытищи за III четверть 2013-2014 учебного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библиотеки МБОУ СОШ № 31 г. Мытищи за III четверть 2013-2014 учебного года</dc:title>
  <dc:creator>User</dc:creator>
  <cp:lastModifiedBy>User</cp:lastModifiedBy>
  <cp:revision>24</cp:revision>
  <dcterms:created xsi:type="dcterms:W3CDTF">2014-03-25T13:27:40Z</dcterms:created>
  <dcterms:modified xsi:type="dcterms:W3CDTF">2014-03-26T09:57:19Z</dcterms:modified>
</cp:coreProperties>
</file>